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55" r:id="rId5"/>
    <p:sldMasterId id="2147483781" r:id="rId6"/>
    <p:sldMasterId id="2147483789" r:id="rId7"/>
    <p:sldMasterId id="2147483796" r:id="rId8"/>
    <p:sldMasterId id="2147483802" r:id="rId9"/>
    <p:sldMasterId id="2147483873" r:id="rId10"/>
  </p:sldMasterIdLst>
  <p:notesMasterIdLst>
    <p:notesMasterId r:id="rId26"/>
  </p:notesMasterIdLst>
  <p:handoutMasterIdLst>
    <p:handoutMasterId r:id="rId27"/>
  </p:handoutMasterIdLst>
  <p:sldIdLst>
    <p:sldId id="2147470419" r:id="rId11"/>
    <p:sldId id="2147470394" r:id="rId12"/>
    <p:sldId id="2147470518" r:id="rId13"/>
    <p:sldId id="2147470511" r:id="rId14"/>
    <p:sldId id="2147470519" r:id="rId15"/>
    <p:sldId id="2147470510" r:id="rId16"/>
    <p:sldId id="2147470520" r:id="rId17"/>
    <p:sldId id="2147470525" r:id="rId18"/>
    <p:sldId id="2147470527" r:id="rId19"/>
    <p:sldId id="2147470513" r:id="rId20"/>
    <p:sldId id="921" r:id="rId21"/>
    <p:sldId id="815" r:id="rId22"/>
    <p:sldId id="2147470521" r:id="rId23"/>
    <p:sldId id="2147470522" r:id="rId24"/>
    <p:sldId id="2147470423"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5" userDrawn="1">
          <p15:clr>
            <a:srgbClr val="A4A3A4"/>
          </p15:clr>
        </p15:guide>
        <p15:guide id="2" pos="2875" userDrawn="1">
          <p15:clr>
            <a:srgbClr val="A4A3A4"/>
          </p15:clr>
        </p15:guide>
        <p15:guide id="3" pos="239"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160D12-872D-8A44-E41E-1B8DEDB3F4BD}" name="Brown, Christal" initials="BC" userId="S::CBrown6@Marathonpetroleum.com::851001ca-4005-4d55-b765-ad20d9725f87" providerId="AD"/>
  <p188:author id="{C2A5663F-6EEC-F2C1-092B-32FDC1391FB2}" name="Rusher, Diane J." initials="RDJ" userId="S::DJRusher@Marathonpetroleum.com::3db36f58-2b75-42bd-85d0-7668db0d5c1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zenave, Kelli B." initials="CKB" lastIdx="2" clrIdx="0"/>
  <p:cmAuthor id="2" name="Christal Brown" initials="CB" lastIdx="9" clrIdx="1"/>
  <p:cmAuthor id="3" name="Larson, Jedd" initials="LJ" lastIdx="1" clrIdx="2">
    <p:extLst>
      <p:ext uri="{19B8F6BF-5375-455C-9EA6-DF929625EA0E}">
        <p15:presenceInfo xmlns:p15="http://schemas.microsoft.com/office/powerpoint/2012/main" userId="S::LarsonJW@andeavor.com::de489f71-6e83-4a72-b05a-e5e286e94f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505"/>
    <a:srgbClr val="ED174F"/>
    <a:srgbClr val="FF3333"/>
    <a:srgbClr val="FFFFFF"/>
    <a:srgbClr val="FF6600"/>
    <a:srgbClr val="0000CC"/>
    <a:srgbClr val="AE0E38"/>
    <a:srgbClr val="A53B01"/>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37FED4-3C5A-651B-7934-8FAEEB8B136B}" v="192" dt="2025-07-08T20:35:43.359"/>
    <p1510:client id="{F86D73BF-12A7-EF62-8C2F-07E83619F4A7}" v="68" dt="2025-07-10T16:05:45.1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55"/>
        <p:guide pos="2875"/>
        <p:guide pos="239"/>
      </p:guideLst>
    </p:cSldViewPr>
  </p:slide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1.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oya, Jordan" userId="S::jmontoya@marathonpetroleum.com::f5a71ef3-4662-4a29-b469-e2547eda5a7b" providerId="AD" clId="Web-{C2A2585C-A983-4940-6A22-ED3D314398A9}"/>
    <pc:docChg chg="addSld delSld modSld addMainMaster">
      <pc:chgData name="Montoya, Jordan" userId="S::jmontoya@marathonpetroleum.com::f5a71ef3-4662-4a29-b469-e2547eda5a7b" providerId="AD" clId="Web-{C2A2585C-A983-4940-6A22-ED3D314398A9}" dt="2025-06-27T16:32:08.150" v="101" actId="20577"/>
      <pc:docMkLst>
        <pc:docMk/>
      </pc:docMkLst>
      <pc:sldChg chg="delSp modSp add del">
        <pc:chgData name="Montoya, Jordan" userId="S::jmontoya@marathonpetroleum.com::f5a71ef3-4662-4a29-b469-e2547eda5a7b" providerId="AD" clId="Web-{C2A2585C-A983-4940-6A22-ED3D314398A9}" dt="2025-06-27T16:32:08.150" v="101" actId="20577"/>
        <pc:sldMkLst>
          <pc:docMk/>
          <pc:sldMk cId="1524972366" sldId="815"/>
        </pc:sldMkLst>
        <pc:spChg chg="mod">
          <ac:chgData name="Montoya, Jordan" userId="S::jmontoya@marathonpetroleum.com::f5a71ef3-4662-4a29-b469-e2547eda5a7b" providerId="AD" clId="Web-{C2A2585C-A983-4940-6A22-ED3D314398A9}" dt="2025-06-27T16:31:46.195" v="98" actId="14100"/>
          <ac:spMkLst>
            <pc:docMk/>
            <pc:sldMk cId="1524972366" sldId="815"/>
            <ac:spMk id="4" creationId="{4B820D3C-1D6B-EC58-3C43-98F8F043AEE2}"/>
          </ac:spMkLst>
        </pc:spChg>
        <pc:spChg chg="mod">
          <ac:chgData name="Montoya, Jordan" userId="S::jmontoya@marathonpetroleum.com::f5a71ef3-4662-4a29-b469-e2547eda5a7b" providerId="AD" clId="Web-{C2A2585C-A983-4940-6A22-ED3D314398A9}" dt="2025-06-27T16:31:49.071" v="99" actId="1076"/>
          <ac:spMkLst>
            <pc:docMk/>
            <pc:sldMk cId="1524972366" sldId="815"/>
            <ac:spMk id="5" creationId="{C4287B26-369A-B31D-5CBB-C68800D38A3D}"/>
          </ac:spMkLst>
        </pc:spChg>
        <pc:spChg chg="mod">
          <ac:chgData name="Montoya, Jordan" userId="S::jmontoya@marathonpetroleum.com::f5a71ef3-4662-4a29-b469-e2547eda5a7b" providerId="AD" clId="Web-{C2A2585C-A983-4940-6A22-ED3D314398A9}" dt="2025-06-27T16:31:09.193" v="91" actId="1076"/>
          <ac:spMkLst>
            <pc:docMk/>
            <pc:sldMk cId="1524972366" sldId="815"/>
            <ac:spMk id="10" creationId="{565B1E98-4266-5D46-57B1-47A700E37B5B}"/>
          </ac:spMkLst>
        </pc:spChg>
        <pc:spChg chg="mod">
          <ac:chgData name="Montoya, Jordan" userId="S::jmontoya@marathonpetroleum.com::f5a71ef3-4662-4a29-b469-e2547eda5a7b" providerId="AD" clId="Web-{C2A2585C-A983-4940-6A22-ED3D314398A9}" dt="2025-06-27T16:31:57.399" v="100" actId="20577"/>
          <ac:spMkLst>
            <pc:docMk/>
            <pc:sldMk cId="1524972366" sldId="815"/>
            <ac:spMk id="12" creationId="{A0AFC912-5FF8-44F6-A581-0A425EB5C75D}"/>
          </ac:spMkLst>
        </pc:spChg>
        <pc:spChg chg="mod">
          <ac:chgData name="Montoya, Jordan" userId="S::jmontoya@marathonpetroleum.com::f5a71ef3-4662-4a29-b469-e2547eda5a7b" providerId="AD" clId="Web-{C2A2585C-A983-4940-6A22-ED3D314398A9}" dt="2025-06-27T16:31:12.318" v="92" actId="1076"/>
          <ac:spMkLst>
            <pc:docMk/>
            <pc:sldMk cId="1524972366" sldId="815"/>
            <ac:spMk id="13" creationId="{8B9CD2ED-8394-BB21-03D4-18B1E7BE64DA}"/>
          </ac:spMkLst>
        </pc:spChg>
        <pc:spChg chg="mod">
          <ac:chgData name="Montoya, Jordan" userId="S::jmontoya@marathonpetroleum.com::f5a71ef3-4662-4a29-b469-e2547eda5a7b" providerId="AD" clId="Web-{C2A2585C-A983-4940-6A22-ED3D314398A9}" dt="2025-06-27T16:32:08.150" v="101" actId="20577"/>
          <ac:spMkLst>
            <pc:docMk/>
            <pc:sldMk cId="1524972366" sldId="815"/>
            <ac:spMk id="39" creationId="{4DFF356B-6E31-469E-9F4F-34E33A494156}"/>
          </ac:spMkLst>
        </pc:spChg>
        <pc:graphicFrameChg chg="mod modGraphic">
          <ac:chgData name="Montoya, Jordan" userId="S::jmontoya@marathonpetroleum.com::f5a71ef3-4662-4a29-b469-e2547eda5a7b" providerId="AD" clId="Web-{C2A2585C-A983-4940-6A22-ED3D314398A9}" dt="2025-06-27T16:31:36.601" v="95"/>
          <ac:graphicFrameMkLst>
            <pc:docMk/>
            <pc:sldMk cId="1524972366" sldId="815"/>
            <ac:graphicFrameMk id="41" creationId="{1E730137-243D-43D5-873A-1041215965A0}"/>
          </ac:graphicFrameMkLst>
        </pc:graphicFrameChg>
        <pc:picChg chg="mod">
          <ac:chgData name="Montoya, Jordan" userId="S::jmontoya@marathonpetroleum.com::f5a71ef3-4662-4a29-b469-e2547eda5a7b" providerId="AD" clId="Web-{C2A2585C-A983-4940-6A22-ED3D314398A9}" dt="2025-06-27T16:31:15.725" v="93" actId="1076"/>
          <ac:picMkLst>
            <pc:docMk/>
            <pc:sldMk cId="1524972366" sldId="815"/>
            <ac:picMk id="11" creationId="{4413695F-FE39-44C9-8E37-DF97F762B25C}"/>
          </ac:picMkLst>
        </pc:picChg>
      </pc:sldChg>
      <pc:sldChg chg="modSp add del">
        <pc:chgData name="Montoya, Jordan" userId="S::jmontoya@marathonpetroleum.com::f5a71ef3-4662-4a29-b469-e2547eda5a7b" providerId="AD" clId="Web-{C2A2585C-A983-4940-6A22-ED3D314398A9}" dt="2025-06-27T16:29:53.376" v="76" actId="14100"/>
        <pc:sldMkLst>
          <pc:docMk/>
          <pc:sldMk cId="3893093638" sldId="921"/>
        </pc:sldMkLst>
        <pc:spChg chg="mod">
          <ac:chgData name="Montoya, Jordan" userId="S::jmontoya@marathonpetroleum.com::f5a71ef3-4662-4a29-b469-e2547eda5a7b" providerId="AD" clId="Web-{C2A2585C-A983-4940-6A22-ED3D314398A9}" dt="2025-06-27T16:28:20.840" v="53" actId="14100"/>
          <ac:spMkLst>
            <pc:docMk/>
            <pc:sldMk cId="3893093638" sldId="921"/>
            <ac:spMk id="2" creationId="{9458C121-B920-4D64-B7E8-40D0C5D83601}"/>
          </ac:spMkLst>
        </pc:spChg>
        <pc:spChg chg="mod">
          <ac:chgData name="Montoya, Jordan" userId="S::jmontoya@marathonpetroleum.com::f5a71ef3-4662-4a29-b469-e2547eda5a7b" providerId="AD" clId="Web-{C2A2585C-A983-4940-6A22-ED3D314398A9}" dt="2025-06-27T16:27:56.744" v="48"/>
          <ac:spMkLst>
            <pc:docMk/>
            <pc:sldMk cId="3893093638" sldId="921"/>
            <ac:spMk id="3" creationId="{C646BA6B-4D3D-4FF6-A2E6-0508A8525EFA}"/>
          </ac:spMkLst>
        </pc:spChg>
        <pc:spChg chg="mod">
          <ac:chgData name="Montoya, Jordan" userId="S::jmontoya@marathonpetroleum.com::f5a71ef3-4662-4a29-b469-e2547eda5a7b" providerId="AD" clId="Web-{C2A2585C-A983-4940-6A22-ED3D314398A9}" dt="2025-06-27T16:27:29.883" v="45"/>
          <ac:spMkLst>
            <pc:docMk/>
            <pc:sldMk cId="3893093638" sldId="921"/>
            <ac:spMk id="4" creationId="{97FFA403-5B66-4406-A743-B475D2DFFF11}"/>
          </ac:spMkLst>
        </pc:spChg>
        <pc:spChg chg="mod">
          <ac:chgData name="Montoya, Jordan" userId="S::jmontoya@marathonpetroleum.com::f5a71ef3-4662-4a29-b469-e2547eda5a7b" providerId="AD" clId="Web-{C2A2585C-A983-4940-6A22-ED3D314398A9}" dt="2025-06-27T16:29:53.376" v="76" actId="14100"/>
          <ac:spMkLst>
            <pc:docMk/>
            <pc:sldMk cId="3893093638" sldId="921"/>
            <ac:spMk id="5" creationId="{6938840C-FBD7-B171-5E30-4668B9078718}"/>
          </ac:spMkLst>
        </pc:spChg>
        <pc:spChg chg="mod">
          <ac:chgData name="Montoya, Jordan" userId="S::jmontoya@marathonpetroleum.com::f5a71ef3-4662-4a29-b469-e2547eda5a7b" providerId="AD" clId="Web-{C2A2585C-A983-4940-6A22-ED3D314398A9}" dt="2025-06-27T16:29:37.828" v="73" actId="20577"/>
          <ac:spMkLst>
            <pc:docMk/>
            <pc:sldMk cId="3893093638" sldId="921"/>
            <ac:spMk id="6" creationId="{02EC174E-C22B-1F78-D28C-C8A099196C20}"/>
          </ac:spMkLst>
        </pc:spChg>
        <pc:spChg chg="mod">
          <ac:chgData name="Montoya, Jordan" userId="S::jmontoya@marathonpetroleum.com::f5a71ef3-4662-4a29-b469-e2547eda5a7b" providerId="AD" clId="Web-{C2A2585C-A983-4940-6A22-ED3D314398A9}" dt="2025-06-27T16:29:53.345" v="75" actId="14100"/>
          <ac:spMkLst>
            <pc:docMk/>
            <pc:sldMk cId="3893093638" sldId="921"/>
            <ac:spMk id="11" creationId="{7A692DA3-1B33-C511-DBAA-FC31E2C0E315}"/>
          </ac:spMkLst>
        </pc:spChg>
        <pc:spChg chg="mod">
          <ac:chgData name="Montoya, Jordan" userId="S::jmontoya@marathonpetroleum.com::f5a71ef3-4662-4a29-b469-e2547eda5a7b" providerId="AD" clId="Web-{C2A2585C-A983-4940-6A22-ED3D314398A9}" dt="2025-06-27T16:29:03.248" v="63" actId="14100"/>
          <ac:spMkLst>
            <pc:docMk/>
            <pc:sldMk cId="3893093638" sldId="921"/>
            <ac:spMk id="12" creationId="{D57FE50D-2EB9-7125-D2AF-0E55C2E5DC5E}"/>
          </ac:spMkLst>
        </pc:spChg>
        <pc:spChg chg="mod">
          <ac:chgData name="Montoya, Jordan" userId="S::jmontoya@marathonpetroleum.com::f5a71ef3-4662-4a29-b469-e2547eda5a7b" providerId="AD" clId="Web-{C2A2585C-A983-4940-6A22-ED3D314398A9}" dt="2025-06-27T16:28:25.246" v="54" actId="14100"/>
          <ac:spMkLst>
            <pc:docMk/>
            <pc:sldMk cId="3893093638" sldId="921"/>
            <ac:spMk id="71" creationId="{EB56CCCD-B348-44E1-8FDB-EB072E847BBE}"/>
          </ac:spMkLst>
        </pc:spChg>
        <pc:spChg chg="mod">
          <ac:chgData name="Montoya, Jordan" userId="S::jmontoya@marathonpetroleum.com::f5a71ef3-4662-4a29-b469-e2547eda5a7b" providerId="AD" clId="Web-{C2A2585C-A983-4940-6A22-ED3D314398A9}" dt="2025-06-27T16:27:47.994" v="46" actId="1076"/>
          <ac:spMkLst>
            <pc:docMk/>
            <pc:sldMk cId="3893093638" sldId="921"/>
            <ac:spMk id="72" creationId="{104EBC31-5190-4367-AFA8-391F612DACE1}"/>
          </ac:spMkLst>
        </pc:spChg>
        <pc:spChg chg="mod">
          <ac:chgData name="Montoya, Jordan" userId="S::jmontoya@marathonpetroleum.com::f5a71ef3-4662-4a29-b469-e2547eda5a7b" providerId="AD" clId="Web-{C2A2585C-A983-4940-6A22-ED3D314398A9}" dt="2025-06-27T16:28:05.370" v="49" actId="1076"/>
          <ac:spMkLst>
            <pc:docMk/>
            <pc:sldMk cId="3893093638" sldId="921"/>
            <ac:spMk id="73" creationId="{0171142D-F2A5-4852-82B2-35B295F58654}"/>
          </ac:spMkLst>
        </pc:spChg>
        <pc:grpChg chg="mod">
          <ac:chgData name="Montoya, Jordan" userId="S::jmontoya@marathonpetroleum.com::f5a71ef3-4662-4a29-b469-e2547eda5a7b" providerId="AD" clId="Web-{C2A2585C-A983-4940-6A22-ED3D314398A9}" dt="2025-06-27T16:28:13.355" v="51" actId="1076"/>
          <ac:grpSpMkLst>
            <pc:docMk/>
            <pc:sldMk cId="3893093638" sldId="921"/>
            <ac:grpSpMk id="14" creationId="{7F720518-4FC3-4007-9BD0-49135407ABBB}"/>
          </ac:grpSpMkLst>
        </pc:grpChg>
        <pc:picChg chg="mod">
          <ac:chgData name="Montoya, Jordan" userId="S::jmontoya@marathonpetroleum.com::f5a71ef3-4662-4a29-b469-e2547eda5a7b" providerId="AD" clId="Web-{C2A2585C-A983-4940-6A22-ED3D314398A9}" dt="2025-06-27T16:29:53.314" v="74" actId="14100"/>
          <ac:picMkLst>
            <pc:docMk/>
            <pc:sldMk cId="3893093638" sldId="921"/>
            <ac:picMk id="8" creationId="{9232ABFF-34D4-FF78-92FD-E1FFA367AF37}"/>
          </ac:picMkLst>
        </pc:picChg>
        <pc:picChg chg="mod">
          <ac:chgData name="Montoya, Jordan" userId="S::jmontoya@marathonpetroleum.com::f5a71ef3-4662-4a29-b469-e2547eda5a7b" providerId="AD" clId="Web-{C2A2585C-A983-4940-6A22-ED3D314398A9}" dt="2025-06-27T16:29:03.217" v="62" actId="14100"/>
          <ac:picMkLst>
            <pc:docMk/>
            <pc:sldMk cId="3893093638" sldId="921"/>
            <ac:picMk id="10" creationId="{7D335BCB-DA44-2B0A-3D70-7D2937BF7701}"/>
          </ac:picMkLst>
        </pc:picChg>
      </pc:sldChg>
      <pc:sldChg chg="delSp">
        <pc:chgData name="Montoya, Jordan" userId="S::jmontoya@marathonpetroleum.com::f5a71ef3-4662-4a29-b469-e2547eda5a7b" providerId="AD" clId="Web-{C2A2585C-A983-4940-6A22-ED3D314398A9}" dt="2025-06-27T16:24:55.921" v="3"/>
        <pc:sldMkLst>
          <pc:docMk/>
          <pc:sldMk cId="1596142677" sldId="2147470394"/>
        </pc:sldMkLst>
      </pc:sldChg>
      <pc:sldChg chg="modSp">
        <pc:chgData name="Montoya, Jordan" userId="S::jmontoya@marathonpetroleum.com::f5a71ef3-4662-4a29-b469-e2547eda5a7b" providerId="AD" clId="Web-{C2A2585C-A983-4940-6A22-ED3D314398A9}" dt="2025-06-27T16:24:49.265" v="1" actId="20577"/>
        <pc:sldMkLst>
          <pc:docMk/>
          <pc:sldMk cId="127165455" sldId="2147470419"/>
        </pc:sldMkLst>
        <pc:spChg chg="mod">
          <ac:chgData name="Montoya, Jordan" userId="S::jmontoya@marathonpetroleum.com::f5a71ef3-4662-4a29-b469-e2547eda5a7b" providerId="AD" clId="Web-{C2A2585C-A983-4940-6A22-ED3D314398A9}" dt="2025-06-27T16:24:49.265" v="1" actId="20577"/>
          <ac:spMkLst>
            <pc:docMk/>
            <pc:sldMk cId="127165455" sldId="2147470419"/>
            <ac:spMk id="7" creationId="{EE122B44-B0E5-F728-EFD8-3BFE01F0A5FE}"/>
          </ac:spMkLst>
        </pc:spChg>
      </pc:sldChg>
      <pc:sldChg chg="del">
        <pc:chgData name="Montoya, Jordan" userId="S::jmontoya@marathonpetroleum.com::f5a71ef3-4662-4a29-b469-e2547eda5a7b" providerId="AD" clId="Web-{C2A2585C-A983-4940-6A22-ED3D314398A9}" dt="2025-06-27T16:25:09.766" v="9"/>
        <pc:sldMkLst>
          <pc:docMk/>
          <pc:sldMk cId="726909599" sldId="2147470474"/>
        </pc:sldMkLst>
      </pc:sldChg>
      <pc:sldChg chg="addSp delSp modSp del">
        <pc:chgData name="Montoya, Jordan" userId="S::jmontoya@marathonpetroleum.com::f5a71ef3-4662-4a29-b469-e2547eda5a7b" providerId="AD" clId="Web-{C2A2585C-A983-4940-6A22-ED3D314398A9}" dt="2025-06-27T16:25:16.969" v="12"/>
        <pc:sldMkLst>
          <pc:docMk/>
          <pc:sldMk cId="3100717226" sldId="2147470475"/>
        </pc:sldMkLst>
      </pc:sldChg>
      <pc:sldChg chg="del">
        <pc:chgData name="Montoya, Jordan" userId="S::jmontoya@marathonpetroleum.com::f5a71ef3-4662-4a29-b469-e2547eda5a7b" providerId="AD" clId="Web-{C2A2585C-A983-4940-6A22-ED3D314398A9}" dt="2025-06-27T16:25:06.453" v="8"/>
        <pc:sldMkLst>
          <pc:docMk/>
          <pc:sldMk cId="2127353509" sldId="2147470476"/>
        </pc:sldMkLst>
      </pc:sldChg>
      <pc:sldChg chg="del">
        <pc:chgData name="Montoya, Jordan" userId="S::jmontoya@marathonpetroleum.com::f5a71ef3-4662-4a29-b469-e2547eda5a7b" providerId="AD" clId="Web-{C2A2585C-A983-4940-6A22-ED3D314398A9}" dt="2025-06-27T16:25:29.408" v="18"/>
        <pc:sldMkLst>
          <pc:docMk/>
          <pc:sldMk cId="2114087271" sldId="2147470478"/>
        </pc:sldMkLst>
      </pc:sldChg>
      <pc:sldChg chg="del">
        <pc:chgData name="Montoya, Jordan" userId="S::jmontoya@marathonpetroleum.com::f5a71ef3-4662-4a29-b469-e2547eda5a7b" providerId="AD" clId="Web-{C2A2585C-A983-4940-6A22-ED3D314398A9}" dt="2025-06-27T16:25:30.970" v="19"/>
        <pc:sldMkLst>
          <pc:docMk/>
          <pc:sldMk cId="1948264170" sldId="2147470484"/>
        </pc:sldMkLst>
      </pc:sldChg>
      <pc:sldChg chg="del">
        <pc:chgData name="Montoya, Jordan" userId="S::jmontoya@marathonpetroleum.com::f5a71ef3-4662-4a29-b469-e2547eda5a7b" providerId="AD" clId="Web-{C2A2585C-A983-4940-6A22-ED3D314398A9}" dt="2025-06-27T16:25:32.111" v="20"/>
        <pc:sldMkLst>
          <pc:docMk/>
          <pc:sldMk cId="815173277" sldId="2147470485"/>
        </pc:sldMkLst>
      </pc:sldChg>
      <pc:sldChg chg="del">
        <pc:chgData name="Montoya, Jordan" userId="S::jmontoya@marathonpetroleum.com::f5a71ef3-4662-4a29-b469-e2547eda5a7b" providerId="AD" clId="Web-{C2A2585C-A983-4940-6A22-ED3D314398A9}" dt="2025-06-27T16:25:33.017" v="21"/>
        <pc:sldMkLst>
          <pc:docMk/>
          <pc:sldMk cId="1574243443" sldId="2147470486"/>
        </pc:sldMkLst>
      </pc:sldChg>
      <pc:sldChg chg="del">
        <pc:chgData name="Montoya, Jordan" userId="S::jmontoya@marathonpetroleum.com::f5a71ef3-4662-4a29-b469-e2547eda5a7b" providerId="AD" clId="Web-{C2A2585C-A983-4940-6A22-ED3D314398A9}" dt="2025-06-27T16:25:33.220" v="22"/>
        <pc:sldMkLst>
          <pc:docMk/>
          <pc:sldMk cId="2328926670" sldId="2147470487"/>
        </pc:sldMkLst>
      </pc:sldChg>
      <pc:sldChg chg="delSp del">
        <pc:chgData name="Montoya, Jordan" userId="S::jmontoya@marathonpetroleum.com::f5a71ef3-4662-4a29-b469-e2547eda5a7b" providerId="AD" clId="Web-{C2A2585C-A983-4940-6A22-ED3D314398A9}" dt="2025-06-27T16:25:10.719" v="10"/>
        <pc:sldMkLst>
          <pc:docMk/>
          <pc:sldMk cId="1178080523" sldId="2147470496"/>
        </pc:sldMkLst>
      </pc:sldChg>
      <pc:sldChg chg="del">
        <pc:chgData name="Montoya, Jordan" userId="S::jmontoya@marathonpetroleum.com::f5a71ef3-4662-4a29-b469-e2547eda5a7b" providerId="AD" clId="Web-{C2A2585C-A983-4940-6A22-ED3D314398A9}" dt="2025-06-27T16:25:25.798" v="16"/>
        <pc:sldMkLst>
          <pc:docMk/>
          <pc:sldMk cId="4182074317" sldId="2147470510"/>
        </pc:sldMkLst>
      </pc:sldChg>
      <pc:sldChg chg="del">
        <pc:chgData name="Montoya, Jordan" userId="S::jmontoya@marathonpetroleum.com::f5a71ef3-4662-4a29-b469-e2547eda5a7b" providerId="AD" clId="Web-{C2A2585C-A983-4940-6A22-ED3D314398A9}" dt="2025-06-27T16:25:28.048" v="17"/>
        <pc:sldMkLst>
          <pc:docMk/>
          <pc:sldMk cId="4042077272" sldId="2147470511"/>
        </pc:sldMkLst>
      </pc:sldChg>
      <pc:sldChg chg="delSp">
        <pc:chgData name="Montoya, Jordan" userId="S::jmontoya@marathonpetroleum.com::f5a71ef3-4662-4a29-b469-e2547eda5a7b" providerId="AD" clId="Web-{C2A2585C-A983-4940-6A22-ED3D314398A9}" dt="2025-06-27T16:25:22.642" v="15"/>
        <pc:sldMkLst>
          <pc:docMk/>
          <pc:sldMk cId="3428760813" sldId="2147470512"/>
        </pc:sldMkLst>
      </pc:sldChg>
      <pc:sldChg chg="modSp new">
        <pc:chgData name="Montoya, Jordan" userId="S::jmontoya@marathonpetroleum.com::f5a71ef3-4662-4a29-b469-e2547eda5a7b" providerId="AD" clId="Web-{C2A2585C-A983-4940-6A22-ED3D314398A9}" dt="2025-06-27T16:25:48.690" v="35" actId="20577"/>
        <pc:sldMkLst>
          <pc:docMk/>
          <pc:sldMk cId="977329206" sldId="2147470513"/>
        </pc:sldMkLst>
        <pc:spChg chg="mod">
          <ac:chgData name="Montoya, Jordan" userId="S::jmontoya@marathonpetroleum.com::f5a71ef3-4662-4a29-b469-e2547eda5a7b" providerId="AD" clId="Web-{C2A2585C-A983-4940-6A22-ED3D314398A9}" dt="2025-06-27T16:25:48.690" v="35" actId="20577"/>
          <ac:spMkLst>
            <pc:docMk/>
            <pc:sldMk cId="977329206" sldId="2147470513"/>
            <ac:spMk id="2" creationId="{8F7B1F2D-5FEC-302C-A8E0-8EF63BD1F5A8}"/>
          </ac:spMkLst>
        </pc:spChg>
      </pc:sldChg>
      <pc:sldMasterChg chg="addSldLayout">
        <pc:chgData name="Montoya, Jordan" userId="S::jmontoya@marathonpetroleum.com::f5a71ef3-4662-4a29-b469-e2547eda5a7b" providerId="AD" clId="Web-{C2A2585C-A983-4940-6A22-ED3D314398A9}" dt="2025-06-27T16:26:26.911" v="36"/>
        <pc:sldMasterMkLst>
          <pc:docMk/>
          <pc:sldMasterMk cId="1970663458" sldId="2147483755"/>
        </pc:sldMasterMkLst>
        <pc:sldLayoutChg chg="add replId">
          <pc:chgData name="Montoya, Jordan" userId="S::jmontoya@marathonpetroleum.com::f5a71ef3-4662-4a29-b469-e2547eda5a7b" providerId="AD" clId="Web-{C2A2585C-A983-4940-6A22-ED3D314398A9}" dt="2025-06-27T16:26:26.911" v="36"/>
          <pc:sldLayoutMkLst>
            <pc:docMk/>
            <pc:sldMasterMk cId="1970663458" sldId="2147483755"/>
            <pc:sldLayoutMk cId="3338978238" sldId="2147483808"/>
          </pc:sldLayoutMkLst>
        </pc:sldLayoutChg>
      </pc:sldMasterChg>
      <pc:sldMasterChg chg="add addSldLayout">
        <pc:chgData name="Montoya, Jordan" userId="S::jmontoya@marathonpetroleum.com::f5a71ef3-4662-4a29-b469-e2547eda5a7b" providerId="AD" clId="Web-{C2A2585C-A983-4940-6A22-ED3D314398A9}" dt="2025-06-27T16:27:03.179" v="39"/>
        <pc:sldMasterMkLst>
          <pc:docMk/>
          <pc:sldMasterMk cId="0" sldId="2147483873"/>
        </pc:sldMasterMkLst>
        <pc:sldLayoutChg chg="add">
          <pc:chgData name="Montoya, Jordan" userId="S::jmontoya@marathonpetroleum.com::f5a71ef3-4662-4a29-b469-e2547eda5a7b" providerId="AD" clId="Web-{C2A2585C-A983-4940-6A22-ED3D314398A9}" dt="2025-06-27T16:27:03.179" v="39"/>
          <pc:sldLayoutMkLst>
            <pc:docMk/>
            <pc:sldMasterMk cId="0" sldId="2147483873"/>
            <pc:sldLayoutMk cId="3296529562" sldId="2147483875"/>
          </pc:sldLayoutMkLst>
        </pc:sldLayoutChg>
        <pc:sldLayoutChg chg="add">
          <pc:chgData name="Montoya, Jordan" userId="S::jmontoya@marathonpetroleum.com::f5a71ef3-4662-4a29-b469-e2547eda5a7b" providerId="AD" clId="Web-{C2A2585C-A983-4940-6A22-ED3D314398A9}" dt="2025-06-27T16:27:03.179" v="39"/>
          <pc:sldLayoutMkLst>
            <pc:docMk/>
            <pc:sldMasterMk cId="0" sldId="2147483873"/>
            <pc:sldLayoutMk cId="1605697260" sldId="2147483892"/>
          </pc:sldLayoutMkLst>
        </pc:sldLayoutChg>
        <pc:sldLayoutChg chg="add">
          <pc:chgData name="Montoya, Jordan" userId="S::jmontoya@marathonpetroleum.com::f5a71ef3-4662-4a29-b469-e2547eda5a7b" providerId="AD" clId="Web-{C2A2585C-A983-4940-6A22-ED3D314398A9}" dt="2025-06-27T16:27:03.179" v="39"/>
          <pc:sldLayoutMkLst>
            <pc:docMk/>
            <pc:sldMasterMk cId="0" sldId="2147483873"/>
            <pc:sldLayoutMk cId="1819022422" sldId="2147483913"/>
          </pc:sldLayoutMkLst>
        </pc:sldLayoutChg>
        <pc:sldLayoutChg chg="add">
          <pc:chgData name="Montoya, Jordan" userId="S::jmontoya@marathonpetroleum.com::f5a71ef3-4662-4a29-b469-e2547eda5a7b" providerId="AD" clId="Web-{C2A2585C-A983-4940-6A22-ED3D314398A9}" dt="2025-06-27T16:27:03.179" v="39"/>
          <pc:sldLayoutMkLst>
            <pc:docMk/>
            <pc:sldMasterMk cId="0" sldId="2147483873"/>
            <pc:sldLayoutMk cId="4286414797" sldId="2147483914"/>
          </pc:sldLayoutMkLst>
        </pc:sldLayoutChg>
        <pc:sldLayoutChg chg="add">
          <pc:chgData name="Montoya, Jordan" userId="S::jmontoya@marathonpetroleum.com::f5a71ef3-4662-4a29-b469-e2547eda5a7b" providerId="AD" clId="Web-{C2A2585C-A983-4940-6A22-ED3D314398A9}" dt="2025-06-27T16:27:03.179" v="39"/>
          <pc:sldLayoutMkLst>
            <pc:docMk/>
            <pc:sldMasterMk cId="0" sldId="2147483873"/>
            <pc:sldLayoutMk cId="2484292921" sldId="2147483915"/>
          </pc:sldLayoutMkLst>
        </pc:sldLayoutChg>
      </pc:sldMasterChg>
    </pc:docChg>
  </pc:docChgLst>
  <pc:docChgLst>
    <pc:chgData name="Montoya, Jordan" userId="S::jmontoya@marathonpetroleum.com::f5a71ef3-4662-4a29-b469-e2547eda5a7b" providerId="AD" clId="Web-{BD0BD21E-DBD3-0BAA-40C2-E697CEE43EA9}"/>
    <pc:docChg chg="addSld">
      <pc:chgData name="Montoya, Jordan" userId="S::jmontoya@marathonpetroleum.com::f5a71ef3-4662-4a29-b469-e2547eda5a7b" providerId="AD" clId="Web-{BD0BD21E-DBD3-0BAA-40C2-E697CEE43EA9}" dt="2025-01-13T22:04:00.292" v="0"/>
      <pc:docMkLst>
        <pc:docMk/>
      </pc:docMkLst>
      <pc:sldChg chg="add">
        <pc:chgData name="Montoya, Jordan" userId="S::jmontoya@marathonpetroleum.com::f5a71ef3-4662-4a29-b469-e2547eda5a7b" providerId="AD" clId="Web-{BD0BD21E-DBD3-0BAA-40C2-E697CEE43EA9}" dt="2025-01-13T22:04:00.292" v="0"/>
        <pc:sldMkLst>
          <pc:docMk/>
          <pc:sldMk cId="414527195" sldId="2147470423"/>
        </pc:sldMkLst>
      </pc:sldChg>
    </pc:docChg>
  </pc:docChgLst>
  <pc:docChgLst>
    <pc:chgData name="Logan, Shannon" userId="S::slogan2@marathonpetroleum.com::4218f258-06cf-4bac-9e24-91ea83b32489" providerId="AD" clId="Web-{C29EA9B0-BC5A-11FC-F0EC-1B8C3C95F222}"/>
    <pc:docChg chg="modSld sldOrd">
      <pc:chgData name="Logan, Shannon" userId="S::slogan2@marathonpetroleum.com::4218f258-06cf-4bac-9e24-91ea83b32489" providerId="AD" clId="Web-{C29EA9B0-BC5A-11FC-F0EC-1B8C3C95F222}" dt="2025-01-13T21:34:05.022" v="121" actId="1076"/>
      <pc:docMkLst>
        <pc:docMk/>
      </pc:docMkLst>
      <pc:sldChg chg="modSp">
        <pc:chgData name="Logan, Shannon" userId="S::slogan2@marathonpetroleum.com::4218f258-06cf-4bac-9e24-91ea83b32489" providerId="AD" clId="Web-{C29EA9B0-BC5A-11FC-F0EC-1B8C3C95F222}" dt="2025-01-13T21:27:54.336" v="3" actId="20577"/>
        <pc:sldMkLst>
          <pc:docMk/>
          <pc:sldMk cId="1596142677" sldId="2147470394"/>
        </pc:sldMkLst>
      </pc:sldChg>
      <pc:sldChg chg="modSp ord">
        <pc:chgData name="Logan, Shannon" userId="S::slogan2@marathonpetroleum.com::4218f258-06cf-4bac-9e24-91ea83b32489" providerId="AD" clId="Web-{C29EA9B0-BC5A-11FC-F0EC-1B8C3C95F222}" dt="2025-01-13T21:34:05.022" v="121" actId="1076"/>
        <pc:sldMkLst>
          <pc:docMk/>
          <pc:sldMk cId="414527195" sldId="2147470423"/>
        </pc:sldMkLst>
      </pc:sldChg>
      <pc:sldChg chg="modSp">
        <pc:chgData name="Logan, Shannon" userId="S::slogan2@marathonpetroleum.com::4218f258-06cf-4bac-9e24-91ea83b32489" providerId="AD" clId="Web-{C29EA9B0-BC5A-11FC-F0EC-1B8C3C95F222}" dt="2025-01-13T21:29:25.090" v="5" actId="20577"/>
        <pc:sldMkLst>
          <pc:docMk/>
          <pc:sldMk cId="815173277" sldId="2147470485"/>
        </pc:sldMkLst>
      </pc:sldChg>
    </pc:docChg>
  </pc:docChgLst>
  <pc:docChgLst>
    <pc:chgData name="Johnson, Andrew M." userId="S::andrewmjohns@marathonpetroleum.com::f0067e0c-f39d-499d-aa23-ede0b6f42daf" providerId="AD" clId="Web-{46F51C73-30D0-44E6-B1F4-CD532DE7599E}"/>
    <pc:docChg chg="delSld">
      <pc:chgData name="Johnson, Andrew M." userId="S::andrewmjohns@marathonpetroleum.com::f0067e0c-f39d-499d-aa23-ede0b6f42daf" providerId="AD" clId="Web-{46F51C73-30D0-44E6-B1F4-CD532DE7599E}" dt="2025-01-13T22:01:01.210" v="3"/>
      <pc:docMkLst>
        <pc:docMk/>
      </pc:docMkLst>
      <pc:sldChg chg="del">
        <pc:chgData name="Johnson, Andrew M." userId="S::andrewmjohns@marathonpetroleum.com::f0067e0c-f39d-499d-aa23-ede0b6f42daf" providerId="AD" clId="Web-{46F51C73-30D0-44E6-B1F4-CD532DE7599E}" dt="2025-01-13T22:01:01.210" v="0"/>
        <pc:sldMkLst>
          <pc:docMk/>
          <pc:sldMk cId="414527195" sldId="2147470423"/>
        </pc:sldMkLst>
      </pc:sldChg>
      <pc:sldChg chg="del">
        <pc:chgData name="Johnson, Andrew M." userId="S::andrewmjohns@marathonpetroleum.com::f0067e0c-f39d-499d-aa23-ede0b6f42daf" providerId="AD" clId="Web-{46F51C73-30D0-44E6-B1F4-CD532DE7599E}" dt="2025-01-13T22:01:01.210" v="3"/>
        <pc:sldMkLst>
          <pc:docMk/>
          <pc:sldMk cId="2465334921" sldId="2147470473"/>
        </pc:sldMkLst>
      </pc:sldChg>
      <pc:sldChg chg="del">
        <pc:chgData name="Johnson, Andrew M." userId="S::andrewmjohns@marathonpetroleum.com::f0067e0c-f39d-499d-aa23-ede0b6f42daf" providerId="AD" clId="Web-{46F51C73-30D0-44E6-B1F4-CD532DE7599E}" dt="2025-01-13T22:01:01.210" v="2"/>
        <pc:sldMkLst>
          <pc:docMk/>
          <pc:sldMk cId="726909599" sldId="2147470474"/>
        </pc:sldMkLst>
      </pc:sldChg>
      <pc:sldChg chg="del">
        <pc:chgData name="Johnson, Andrew M." userId="S::andrewmjohns@marathonpetroleum.com::f0067e0c-f39d-499d-aa23-ede0b6f42daf" providerId="AD" clId="Web-{46F51C73-30D0-44E6-B1F4-CD532DE7599E}" dt="2025-01-13T22:01:01.210" v="1"/>
        <pc:sldMkLst>
          <pc:docMk/>
          <pc:sldMk cId="3100717226" sldId="2147470475"/>
        </pc:sldMkLst>
      </pc:sldChg>
    </pc:docChg>
  </pc:docChgLst>
  <pc:docChgLst>
    <pc:chgData name="Montoya, Jordan" userId="S::jmontoya@marathonpetroleum.com::f5a71ef3-4662-4a29-b469-e2547eda5a7b" providerId="AD" clId="Web-{F6E755A8-6A5B-102E-4085-DEF0675086C7}"/>
    <pc:docChg chg="addSld delSld modSld">
      <pc:chgData name="Montoya, Jordan" userId="S::jmontoya@marathonpetroleum.com::f5a71ef3-4662-4a29-b469-e2547eda5a7b" providerId="AD" clId="Web-{F6E755A8-6A5B-102E-4085-DEF0675086C7}" dt="2025-01-13T21:02:49.647" v="15" actId="1076"/>
      <pc:docMkLst>
        <pc:docMk/>
      </pc:docMkLst>
      <pc:sldChg chg="addSp delSp modSp">
        <pc:chgData name="Montoya, Jordan" userId="S::jmontoya@marathonpetroleum.com::f5a71ef3-4662-4a29-b469-e2547eda5a7b" providerId="AD" clId="Web-{F6E755A8-6A5B-102E-4085-DEF0675086C7}" dt="2025-01-13T21:02:49.647" v="15" actId="1076"/>
        <pc:sldMkLst>
          <pc:docMk/>
          <pc:sldMk cId="1596142677" sldId="2147470394"/>
        </pc:sldMkLst>
      </pc:sldChg>
      <pc:sldChg chg="modSp del">
        <pc:chgData name="Montoya, Jordan" userId="S::jmontoya@marathonpetroleum.com::f5a71ef3-4662-4a29-b469-e2547eda5a7b" providerId="AD" clId="Web-{F6E755A8-6A5B-102E-4085-DEF0675086C7}" dt="2025-01-13T19:20:44.624" v="1"/>
        <pc:sldMkLst>
          <pc:docMk/>
          <pc:sldMk cId="2845623487" sldId="2147470467"/>
        </pc:sldMkLst>
      </pc:sldChg>
      <pc:sldChg chg="modSp add">
        <pc:chgData name="Montoya, Jordan" userId="S::jmontoya@marathonpetroleum.com::f5a71ef3-4662-4a29-b469-e2547eda5a7b" providerId="AD" clId="Web-{F6E755A8-6A5B-102E-4085-DEF0675086C7}" dt="2025-01-13T20:58:27.555" v="10" actId="1076"/>
        <pc:sldMkLst>
          <pc:docMk/>
          <pc:sldMk cId="2465334921" sldId="2147470473"/>
        </pc:sldMkLst>
      </pc:sldChg>
      <pc:sldChg chg="add">
        <pc:chgData name="Montoya, Jordan" userId="S::jmontoya@marathonpetroleum.com::f5a71ef3-4662-4a29-b469-e2547eda5a7b" providerId="AD" clId="Web-{F6E755A8-6A5B-102E-4085-DEF0675086C7}" dt="2025-01-13T20:57:09.019" v="3"/>
        <pc:sldMkLst>
          <pc:docMk/>
          <pc:sldMk cId="726909599" sldId="2147470474"/>
        </pc:sldMkLst>
      </pc:sldChg>
      <pc:sldChg chg="add">
        <pc:chgData name="Montoya, Jordan" userId="S::jmontoya@marathonpetroleum.com::f5a71ef3-4662-4a29-b469-e2547eda5a7b" providerId="AD" clId="Web-{F6E755A8-6A5B-102E-4085-DEF0675086C7}" dt="2025-01-13T20:57:50.615" v="4"/>
        <pc:sldMkLst>
          <pc:docMk/>
          <pc:sldMk cId="3100717226" sldId="2147470475"/>
        </pc:sldMkLst>
      </pc:sldChg>
      <pc:sldChg chg="del">
        <pc:chgData name="Montoya, Jordan" userId="S::jmontoya@marathonpetroleum.com::f5a71ef3-4662-4a29-b469-e2547eda5a7b" providerId="AD" clId="Web-{F6E755A8-6A5B-102E-4085-DEF0675086C7}" dt="2025-01-13T20:57:56.428" v="5"/>
        <pc:sldMkLst>
          <pc:docMk/>
          <pc:sldMk cId="1471267692" sldId="2147470509"/>
        </pc:sldMkLst>
      </pc:sldChg>
    </pc:docChg>
  </pc:docChgLst>
  <pc:docChgLst>
    <pc:chgData name="Montoya, Jordan" userId="S::jmontoya@marathonpetroleum.com::f5a71ef3-4662-4a29-b469-e2547eda5a7b" providerId="AD" clId="Web-{4E37FED4-3C5A-651B-7934-8FAEEB8B136B}"/>
    <pc:docChg chg="delSld modSld">
      <pc:chgData name="Montoya, Jordan" userId="S::jmontoya@marathonpetroleum.com::f5a71ef3-4662-4a29-b469-e2547eda5a7b" providerId="AD" clId="Web-{4E37FED4-3C5A-651B-7934-8FAEEB8B136B}" dt="2025-07-08T20:35:43.359" v="122"/>
      <pc:docMkLst>
        <pc:docMk/>
      </pc:docMkLst>
      <pc:sldChg chg="addSp modSp">
        <pc:chgData name="Montoya, Jordan" userId="S::jmontoya@marathonpetroleum.com::f5a71ef3-4662-4a29-b469-e2547eda5a7b" providerId="AD" clId="Web-{4E37FED4-3C5A-651B-7934-8FAEEB8B136B}" dt="2025-07-08T20:29:05.281" v="115"/>
        <pc:sldMkLst>
          <pc:docMk/>
          <pc:sldMk cId="3342494547" sldId="2147470511"/>
        </pc:sldMkLst>
        <pc:spChg chg="add mod">
          <ac:chgData name="Montoya, Jordan" userId="S::jmontoya@marathonpetroleum.com::f5a71ef3-4662-4a29-b469-e2547eda5a7b" providerId="AD" clId="Web-{4E37FED4-3C5A-651B-7934-8FAEEB8B136B}" dt="2025-07-08T20:29:05.281" v="115"/>
          <ac:spMkLst>
            <pc:docMk/>
            <pc:sldMk cId="3342494547" sldId="2147470511"/>
            <ac:spMk id="5" creationId="{0A8D1AB8-5BE9-9021-297D-4BE9C2838303}"/>
          </ac:spMkLst>
        </pc:spChg>
        <pc:spChg chg="mod">
          <ac:chgData name="Montoya, Jordan" userId="S::jmontoya@marathonpetroleum.com::f5a71ef3-4662-4a29-b469-e2547eda5a7b" providerId="AD" clId="Web-{4E37FED4-3C5A-651B-7934-8FAEEB8B136B}" dt="2025-07-08T20:23:04.017" v="61" actId="1076"/>
          <ac:spMkLst>
            <pc:docMk/>
            <pc:sldMk cId="3342494547" sldId="2147470511"/>
            <ac:spMk id="17" creationId="{6186C784-B13B-05DC-D1AF-99870BF76014}"/>
          </ac:spMkLst>
        </pc:spChg>
        <pc:spChg chg="mod">
          <ac:chgData name="Montoya, Jordan" userId="S::jmontoya@marathonpetroleum.com::f5a71ef3-4662-4a29-b469-e2547eda5a7b" providerId="AD" clId="Web-{4E37FED4-3C5A-651B-7934-8FAEEB8B136B}" dt="2025-07-08T20:23:06.110" v="62" actId="1076"/>
          <ac:spMkLst>
            <pc:docMk/>
            <pc:sldMk cId="3342494547" sldId="2147470511"/>
            <ac:spMk id="20" creationId="{717F7798-196F-D55E-D751-F4BB23F8FEA1}"/>
          </ac:spMkLst>
        </pc:spChg>
        <pc:spChg chg="mod">
          <ac:chgData name="Montoya, Jordan" userId="S::jmontoya@marathonpetroleum.com::f5a71ef3-4662-4a29-b469-e2547eda5a7b" providerId="AD" clId="Web-{4E37FED4-3C5A-651B-7934-8FAEEB8B136B}" dt="2025-07-08T20:24:36.208" v="66" actId="20577"/>
          <ac:spMkLst>
            <pc:docMk/>
            <pc:sldMk cId="3342494547" sldId="2147470511"/>
            <ac:spMk id="21" creationId="{022FDD8E-A6DB-E03D-3673-AE4A0D7F566E}"/>
          </ac:spMkLst>
        </pc:spChg>
        <pc:spChg chg="mod">
          <ac:chgData name="Montoya, Jordan" userId="S::jmontoya@marathonpetroleum.com::f5a71ef3-4662-4a29-b469-e2547eda5a7b" providerId="AD" clId="Web-{4E37FED4-3C5A-651B-7934-8FAEEB8B136B}" dt="2025-07-08T20:24:59.849" v="72" actId="20577"/>
          <ac:spMkLst>
            <pc:docMk/>
            <pc:sldMk cId="3342494547" sldId="2147470511"/>
            <ac:spMk id="22" creationId="{56E4C6F1-70B0-3304-A388-6A6518C1183F}"/>
          </ac:spMkLst>
        </pc:spChg>
        <pc:spChg chg="mod">
          <ac:chgData name="Montoya, Jordan" userId="S::jmontoya@marathonpetroleum.com::f5a71ef3-4662-4a29-b469-e2547eda5a7b" providerId="AD" clId="Web-{4E37FED4-3C5A-651B-7934-8FAEEB8B136B}" dt="2025-07-08T20:24:44.552" v="68" actId="1076"/>
          <ac:spMkLst>
            <pc:docMk/>
            <pc:sldMk cId="3342494547" sldId="2147470511"/>
            <ac:spMk id="23" creationId="{6C5A0D63-F5FF-205E-9437-AC1476204413}"/>
          </ac:spMkLst>
        </pc:spChg>
        <pc:spChg chg="mod">
          <ac:chgData name="Montoya, Jordan" userId="S::jmontoya@marathonpetroleum.com::f5a71ef3-4662-4a29-b469-e2547eda5a7b" providerId="AD" clId="Web-{4E37FED4-3C5A-651B-7934-8FAEEB8B136B}" dt="2025-07-08T20:24:48.474" v="69" actId="1076"/>
          <ac:spMkLst>
            <pc:docMk/>
            <pc:sldMk cId="3342494547" sldId="2147470511"/>
            <ac:spMk id="24" creationId="{EFB5B458-7EA1-50C9-B907-60DCE5BA5214}"/>
          </ac:spMkLst>
        </pc:spChg>
      </pc:sldChg>
      <pc:sldChg chg="addSp delSp modSp">
        <pc:chgData name="Montoya, Jordan" userId="S::jmontoya@marathonpetroleum.com::f5a71ef3-4662-4a29-b469-e2547eda5a7b" providerId="AD" clId="Web-{4E37FED4-3C5A-651B-7934-8FAEEB8B136B}" dt="2025-07-08T17:39:23.521" v="32" actId="1076"/>
        <pc:sldMkLst>
          <pc:docMk/>
          <pc:sldMk cId="977329206" sldId="2147470513"/>
        </pc:sldMkLst>
        <pc:spChg chg="mod">
          <ac:chgData name="Montoya, Jordan" userId="S::jmontoya@marathonpetroleum.com::f5a71ef3-4662-4a29-b469-e2547eda5a7b" providerId="AD" clId="Web-{4E37FED4-3C5A-651B-7934-8FAEEB8B136B}" dt="2025-07-08T17:38:59.615" v="24" actId="20577"/>
          <ac:spMkLst>
            <pc:docMk/>
            <pc:sldMk cId="977329206" sldId="2147470513"/>
            <ac:spMk id="5" creationId="{DFF17711-D980-010F-4E4A-3B9B6A8BD578}"/>
          </ac:spMkLst>
        </pc:spChg>
        <pc:spChg chg="add mod">
          <ac:chgData name="Montoya, Jordan" userId="S::jmontoya@marathonpetroleum.com::f5a71ef3-4662-4a29-b469-e2547eda5a7b" providerId="AD" clId="Web-{4E37FED4-3C5A-651B-7934-8FAEEB8B136B}" dt="2025-07-08T17:39:08.162" v="27" actId="1076"/>
          <ac:spMkLst>
            <pc:docMk/>
            <pc:sldMk cId="977329206" sldId="2147470513"/>
            <ac:spMk id="6" creationId="{458A5642-8E1D-8CE8-38E9-BD2FDCCB2998}"/>
          </ac:spMkLst>
        </pc:spChg>
        <pc:spChg chg="add mod">
          <ac:chgData name="Montoya, Jordan" userId="S::jmontoya@marathonpetroleum.com::f5a71ef3-4662-4a29-b469-e2547eda5a7b" providerId="AD" clId="Web-{4E37FED4-3C5A-651B-7934-8FAEEB8B136B}" dt="2025-07-08T17:39:23.521" v="32" actId="1076"/>
          <ac:spMkLst>
            <pc:docMk/>
            <pc:sldMk cId="977329206" sldId="2147470513"/>
            <ac:spMk id="7" creationId="{265FA4E8-38C2-1E5B-5DD3-B8C33627784A}"/>
          </ac:spMkLst>
        </pc:spChg>
      </pc:sldChg>
      <pc:sldChg chg="modSp">
        <pc:chgData name="Montoya, Jordan" userId="S::jmontoya@marathonpetroleum.com::f5a71ef3-4662-4a29-b469-e2547eda5a7b" providerId="AD" clId="Web-{4E37FED4-3C5A-651B-7934-8FAEEB8B136B}" dt="2025-07-08T20:20:13.932" v="34" actId="20577"/>
        <pc:sldMkLst>
          <pc:docMk/>
          <pc:sldMk cId="536084559" sldId="2147470518"/>
        </pc:sldMkLst>
        <pc:spChg chg="mod">
          <ac:chgData name="Montoya, Jordan" userId="S::jmontoya@marathonpetroleum.com::f5a71ef3-4662-4a29-b469-e2547eda5a7b" providerId="AD" clId="Web-{4E37FED4-3C5A-651B-7934-8FAEEB8B136B}" dt="2025-07-08T20:20:13.932" v="34" actId="20577"/>
          <ac:spMkLst>
            <pc:docMk/>
            <pc:sldMk cId="536084559" sldId="2147470518"/>
            <ac:spMk id="6" creationId="{076FCDBF-2ECA-FE44-DBBA-6DB1353DD161}"/>
          </ac:spMkLst>
        </pc:spChg>
      </pc:sldChg>
      <pc:sldChg chg="addSp delSp modSp">
        <pc:chgData name="Montoya, Jordan" userId="S::jmontoya@marathonpetroleum.com::f5a71ef3-4662-4a29-b469-e2547eda5a7b" providerId="AD" clId="Web-{4E37FED4-3C5A-651B-7934-8FAEEB8B136B}" dt="2025-07-08T20:35:43.359" v="122"/>
        <pc:sldMkLst>
          <pc:docMk/>
          <pc:sldMk cId="3973329497" sldId="2147470519"/>
        </pc:sldMkLst>
        <pc:spChg chg="mod">
          <ac:chgData name="Montoya, Jordan" userId="S::jmontoya@marathonpetroleum.com::f5a71ef3-4662-4a29-b469-e2547eda5a7b" providerId="AD" clId="Web-{4E37FED4-3C5A-651B-7934-8FAEEB8B136B}" dt="2025-07-08T20:35:43.359" v="122"/>
          <ac:spMkLst>
            <pc:docMk/>
            <pc:sldMk cId="3973329497" sldId="2147470519"/>
            <ac:spMk id="12" creationId="{5EECB697-B8EF-3F25-29E4-FB11C2646AFF}"/>
          </ac:spMkLst>
        </pc:spChg>
        <pc:picChg chg="add mod">
          <ac:chgData name="Montoya, Jordan" userId="S::jmontoya@marathonpetroleum.com::f5a71ef3-4662-4a29-b469-e2547eda5a7b" providerId="AD" clId="Web-{4E37FED4-3C5A-651B-7934-8FAEEB8B136B}" dt="2025-07-08T20:35:33.562" v="121" actId="14100"/>
          <ac:picMkLst>
            <pc:docMk/>
            <pc:sldMk cId="3973329497" sldId="2147470519"/>
            <ac:picMk id="2" creationId="{7C5C4E4A-2652-0CF8-28DD-BAD26E5DA786}"/>
          </ac:picMkLst>
        </pc:picChg>
      </pc:sldChg>
      <pc:sldChg chg="del">
        <pc:chgData name="Montoya, Jordan" userId="S::jmontoya@marathonpetroleum.com::f5a71ef3-4662-4a29-b469-e2547eda5a7b" providerId="AD" clId="Web-{4E37FED4-3C5A-651B-7934-8FAEEB8B136B}" dt="2025-07-08T17:38:10.864" v="12"/>
        <pc:sldMkLst>
          <pc:docMk/>
          <pc:sldMk cId="1466025760" sldId="2147470523"/>
        </pc:sldMkLst>
      </pc:sldChg>
    </pc:docChg>
  </pc:docChgLst>
  <pc:docChgLst>
    <pc:chgData name="Montoya, Jordan" userId="S::jmontoya@marathonpetroleum.com::f5a71ef3-4662-4a29-b469-e2547eda5a7b" providerId="AD" clId="Web-{291EF2E1-3951-42E8-24CF-F8E053F38249}"/>
    <pc:docChg chg="modSld">
      <pc:chgData name="Montoya, Jordan" userId="S::jmontoya@marathonpetroleum.com::f5a71ef3-4662-4a29-b469-e2547eda5a7b" providerId="AD" clId="Web-{291EF2E1-3951-42E8-24CF-F8E053F38249}" dt="2025-01-08T18:36:47.127" v="3"/>
      <pc:docMkLst>
        <pc:docMk/>
      </pc:docMkLst>
      <pc:sldChg chg="addSp delSp modSp">
        <pc:chgData name="Montoya, Jordan" userId="S::jmontoya@marathonpetroleum.com::f5a71ef3-4662-4a29-b469-e2547eda5a7b" providerId="AD" clId="Web-{291EF2E1-3951-42E8-24CF-F8E053F38249}" dt="2025-01-08T18:36:47.127" v="3"/>
        <pc:sldMkLst>
          <pc:docMk/>
          <pc:sldMk cId="1471267692" sldId="2147470509"/>
        </pc:sldMkLst>
      </pc:sldChg>
    </pc:docChg>
  </pc:docChgLst>
  <pc:docChgLst>
    <pc:chgData name="Montoya, Jordan" userId="S::jmontoya@marathonpetroleum.com::f5a71ef3-4662-4a29-b469-e2547eda5a7b" providerId="AD" clId="Web-{85C5FD9A-4739-CE14-4E1E-3397FCDF318E}"/>
    <pc:docChg chg="addSld modSld">
      <pc:chgData name="Montoya, Jordan" userId="S::jmontoya@marathonpetroleum.com::f5a71ef3-4662-4a29-b469-e2547eda5a7b" providerId="AD" clId="Web-{85C5FD9A-4739-CE14-4E1E-3397FCDF318E}" dt="2025-01-14T18:23:46.041" v="8" actId="14100"/>
      <pc:docMkLst>
        <pc:docMk/>
      </pc:docMkLst>
      <pc:sldChg chg="modSp add">
        <pc:chgData name="Montoya, Jordan" userId="S::jmontoya@marathonpetroleum.com::f5a71ef3-4662-4a29-b469-e2547eda5a7b" providerId="AD" clId="Web-{85C5FD9A-4739-CE14-4E1E-3397FCDF318E}" dt="2025-01-14T18:23:46.041" v="8" actId="14100"/>
        <pc:sldMkLst>
          <pc:docMk/>
          <pc:sldMk cId="2328926670" sldId="2147470487"/>
        </pc:sldMkLst>
      </pc:sldChg>
    </pc:docChg>
  </pc:docChgLst>
  <pc:docChgLst>
    <pc:chgData name="Montoya, Jordan" userId="S::jmontoya@marathonpetroleum.com::f5a71ef3-4662-4a29-b469-e2547eda5a7b" providerId="AD" clId="Web-{79943C18-3296-A9B4-8B03-F7A2C9D2EEA9}"/>
    <pc:docChg chg="addSld delSld modSld">
      <pc:chgData name="Montoya, Jordan" userId="S::jmontoya@marathonpetroleum.com::f5a71ef3-4662-4a29-b469-e2547eda5a7b" providerId="AD" clId="Web-{79943C18-3296-A9B4-8B03-F7A2C9D2EEA9}" dt="2025-01-07T19:26:14.733" v="52" actId="20577"/>
      <pc:docMkLst>
        <pc:docMk/>
      </pc:docMkLst>
      <pc:sldChg chg="modSp add del">
        <pc:chgData name="Montoya, Jordan" userId="S::jmontoya@marathonpetroleum.com::f5a71ef3-4662-4a29-b469-e2547eda5a7b" providerId="AD" clId="Web-{79943C18-3296-A9B4-8B03-F7A2C9D2EEA9}" dt="2025-01-07T19:26:14.733" v="52" actId="20577"/>
        <pc:sldMkLst>
          <pc:docMk/>
          <pc:sldMk cId="815173277" sldId="2147470485"/>
        </pc:sldMkLst>
      </pc:sldChg>
    </pc:docChg>
  </pc:docChgLst>
  <pc:docChgLst>
    <pc:chgData name="Logan, Shannon" userId="S::slogan2@marathonpetroleum.com::4218f258-06cf-4bac-9e24-91ea83b32489" providerId="AD" clId="Web-{ACAFC591-A037-66D6-BBF8-E08F60FE9D72}"/>
    <pc:docChg chg="modSld">
      <pc:chgData name="Logan, Shannon" userId="S::slogan2@marathonpetroleum.com::4218f258-06cf-4bac-9e24-91ea83b32489" providerId="AD" clId="Web-{ACAFC591-A037-66D6-BBF8-E08F60FE9D72}" dt="2025-01-14T21:23:28.828" v="233" actId="20577"/>
      <pc:docMkLst>
        <pc:docMk/>
      </pc:docMkLst>
      <pc:sldChg chg="addSp delSp modSp mod modClrScheme chgLayout">
        <pc:chgData name="Logan, Shannon" userId="S::slogan2@marathonpetroleum.com::4218f258-06cf-4bac-9e24-91ea83b32489" providerId="AD" clId="Web-{ACAFC591-A037-66D6-BBF8-E08F60FE9D72}" dt="2025-01-14T21:23:28.828" v="233" actId="20577"/>
        <pc:sldMkLst>
          <pc:docMk/>
          <pc:sldMk cId="1596142677" sldId="2147470394"/>
        </pc:sldMkLst>
      </pc:sldChg>
    </pc:docChg>
  </pc:docChgLst>
  <pc:docChgLst>
    <pc:chgData name="Logan, Shannon" userId="S::slogan2@marathonpetroleum.com::4218f258-06cf-4bac-9e24-91ea83b32489" providerId="AD" clId="Web-{059C4684-0884-C8CC-7EBC-9358688CF389}"/>
    <pc:docChg chg="modSld">
      <pc:chgData name="Logan, Shannon" userId="S::slogan2@marathonpetroleum.com::4218f258-06cf-4bac-9e24-91ea83b32489" providerId="AD" clId="Web-{059C4684-0884-C8CC-7EBC-9358688CF389}" dt="2025-01-14T19:55:21.632" v="15" actId="20577"/>
      <pc:docMkLst>
        <pc:docMk/>
      </pc:docMkLst>
      <pc:sldChg chg="addSp modSp">
        <pc:chgData name="Logan, Shannon" userId="S::slogan2@marathonpetroleum.com::4218f258-06cf-4bac-9e24-91ea83b32489" providerId="AD" clId="Web-{059C4684-0884-C8CC-7EBC-9358688CF389}" dt="2025-01-14T19:55:21.632" v="15" actId="20577"/>
        <pc:sldMkLst>
          <pc:docMk/>
          <pc:sldMk cId="3428760813" sldId="2147470512"/>
        </pc:sldMkLst>
      </pc:sldChg>
    </pc:docChg>
  </pc:docChgLst>
  <pc:docChgLst>
    <pc:chgData name="Montoya, Jordan" userId="S::jmontoya@marathonpetroleum.com::f5a71ef3-4662-4a29-b469-e2547eda5a7b" providerId="AD" clId="Web-{85D328DF-B354-B0B4-8F53-29C1995968CB}"/>
    <pc:docChg chg="addSld delSld modSld">
      <pc:chgData name="Montoya, Jordan" userId="S::jmontoya@marathonpetroleum.com::f5a71ef3-4662-4a29-b469-e2547eda5a7b" providerId="AD" clId="Web-{85D328DF-B354-B0B4-8F53-29C1995968CB}" dt="2025-07-08T14:56:00.119" v="118" actId="1076"/>
      <pc:docMkLst>
        <pc:docMk/>
      </pc:docMkLst>
      <pc:sldChg chg="modSp">
        <pc:chgData name="Montoya, Jordan" userId="S::jmontoya@marathonpetroleum.com::f5a71ef3-4662-4a29-b469-e2547eda5a7b" providerId="AD" clId="Web-{85D328DF-B354-B0B4-8F53-29C1995968CB}" dt="2025-07-08T14:45:24.231" v="57" actId="14100"/>
        <pc:sldMkLst>
          <pc:docMk/>
          <pc:sldMk cId="1294673759" sldId="2147470510"/>
        </pc:sldMkLst>
        <pc:spChg chg="mod">
          <ac:chgData name="Montoya, Jordan" userId="S::jmontoya@marathonpetroleum.com::f5a71ef3-4662-4a29-b469-e2547eda5a7b" providerId="AD" clId="Web-{85D328DF-B354-B0B4-8F53-29C1995968CB}" dt="2025-07-08T14:45:24.231" v="57" actId="14100"/>
          <ac:spMkLst>
            <pc:docMk/>
            <pc:sldMk cId="1294673759" sldId="2147470510"/>
            <ac:spMk id="10" creationId="{5A67889F-B29F-2017-B066-A687FB4CC7B9}"/>
          </ac:spMkLst>
        </pc:spChg>
      </pc:sldChg>
      <pc:sldChg chg="modSp">
        <pc:chgData name="Montoya, Jordan" userId="S::jmontoya@marathonpetroleum.com::f5a71ef3-4662-4a29-b469-e2547eda5a7b" providerId="AD" clId="Web-{85D328DF-B354-B0B4-8F53-29C1995968CB}" dt="2025-07-08T14:28:30.707" v="55" actId="1076"/>
        <pc:sldMkLst>
          <pc:docMk/>
          <pc:sldMk cId="1466025760" sldId="2147470523"/>
        </pc:sldMkLst>
      </pc:sldChg>
      <pc:sldChg chg="modSp new del">
        <pc:chgData name="Montoya, Jordan" userId="S::jmontoya@marathonpetroleum.com::f5a71ef3-4662-4a29-b469-e2547eda5a7b" providerId="AD" clId="Web-{85D328DF-B354-B0B4-8F53-29C1995968CB}" dt="2025-07-08T14:26:37.277" v="32"/>
        <pc:sldMkLst>
          <pc:docMk/>
          <pc:sldMk cId="3650852775" sldId="2147470524"/>
        </pc:sldMkLst>
      </pc:sldChg>
      <pc:sldChg chg="addSp delSp modSp new mod setBg">
        <pc:chgData name="Montoya, Jordan" userId="S::jmontoya@marathonpetroleum.com::f5a71ef3-4662-4a29-b469-e2547eda5a7b" providerId="AD" clId="Web-{85D328DF-B354-B0B4-8F53-29C1995968CB}" dt="2025-07-08T14:56:00.119" v="118" actId="1076"/>
        <pc:sldMkLst>
          <pc:docMk/>
          <pc:sldMk cId="733670929" sldId="2147470525"/>
        </pc:sldMkLst>
        <pc:spChg chg="add mod">
          <ac:chgData name="Montoya, Jordan" userId="S::jmontoya@marathonpetroleum.com::f5a71ef3-4662-4a29-b469-e2547eda5a7b" providerId="AD" clId="Web-{85D328DF-B354-B0B4-8F53-29C1995968CB}" dt="2025-07-08T14:56:00.119" v="118" actId="1076"/>
          <ac:spMkLst>
            <pc:docMk/>
            <pc:sldMk cId="733670929" sldId="2147470525"/>
            <ac:spMk id="5" creationId="{B0964434-31A2-C82D-B6FD-57D16FACBB00}"/>
          </ac:spMkLst>
        </pc:spChg>
        <pc:picChg chg="add mod">
          <ac:chgData name="Montoya, Jordan" userId="S::jmontoya@marathonpetroleum.com::f5a71ef3-4662-4a29-b469-e2547eda5a7b" providerId="AD" clId="Web-{85D328DF-B354-B0B4-8F53-29C1995968CB}" dt="2025-07-08T14:55:57.728" v="117" actId="1076"/>
          <ac:picMkLst>
            <pc:docMk/>
            <pc:sldMk cId="733670929" sldId="2147470525"/>
            <ac:picMk id="3" creationId="{A9D74A55-554C-FCD2-E973-757E35AFC683}"/>
          </ac:picMkLst>
        </pc:picChg>
      </pc:sldChg>
    </pc:docChg>
  </pc:docChgLst>
  <pc:docChgLst>
    <pc:chgData name="Montoya, Jordan" userId="S::jmontoya@marathonpetroleum.com::f5a71ef3-4662-4a29-b469-e2547eda5a7b" providerId="AD" clId="Web-{F86D73BF-12A7-EF62-8C2F-07E83619F4A7}"/>
    <pc:docChg chg="addSld delSld modSld">
      <pc:chgData name="Montoya, Jordan" userId="S::jmontoya@marathonpetroleum.com::f5a71ef3-4662-4a29-b469-e2547eda5a7b" providerId="AD" clId="Web-{F86D73BF-12A7-EF62-8C2F-07E83619F4A7}" dt="2025-07-10T16:05:45.130" v="67" actId="1076"/>
      <pc:docMkLst>
        <pc:docMk/>
      </pc:docMkLst>
      <pc:sldChg chg="new del">
        <pc:chgData name="Montoya, Jordan" userId="S::jmontoya@marathonpetroleum.com::f5a71ef3-4662-4a29-b469-e2547eda5a7b" providerId="AD" clId="Web-{F86D73BF-12A7-EF62-8C2F-07E83619F4A7}" dt="2025-07-10T15:42:57.570" v="2"/>
        <pc:sldMkLst>
          <pc:docMk/>
          <pc:sldMk cId="3143890869" sldId="2147470526"/>
        </pc:sldMkLst>
      </pc:sldChg>
      <pc:sldChg chg="addSp modSp new">
        <pc:chgData name="Montoya, Jordan" userId="S::jmontoya@marathonpetroleum.com::f5a71ef3-4662-4a29-b469-e2547eda5a7b" providerId="AD" clId="Web-{F86D73BF-12A7-EF62-8C2F-07E83619F4A7}" dt="2025-07-10T16:05:45.130" v="67" actId="1076"/>
        <pc:sldMkLst>
          <pc:docMk/>
          <pc:sldMk cId="1499365523" sldId="2147470527"/>
        </pc:sldMkLst>
        <pc:spChg chg="mod">
          <ac:chgData name="Montoya, Jordan" userId="S::jmontoya@marathonpetroleum.com::f5a71ef3-4662-4a29-b469-e2547eda5a7b" providerId="AD" clId="Web-{F86D73BF-12A7-EF62-8C2F-07E83619F4A7}" dt="2025-07-10T15:43:14.945" v="9" actId="14100"/>
          <ac:spMkLst>
            <pc:docMk/>
            <pc:sldMk cId="1499365523" sldId="2147470527"/>
            <ac:spMk id="2" creationId="{CCB21ECB-A7C3-C9FA-BFD6-C16F2AF646EA}"/>
          </ac:spMkLst>
        </pc:spChg>
        <pc:spChg chg="mod">
          <ac:chgData name="Montoya, Jordan" userId="S::jmontoya@marathonpetroleum.com::f5a71ef3-4662-4a29-b469-e2547eda5a7b" providerId="AD" clId="Web-{F86D73BF-12A7-EF62-8C2F-07E83619F4A7}" dt="2025-07-10T16:05:37.755" v="65" actId="20577"/>
          <ac:spMkLst>
            <pc:docMk/>
            <pc:sldMk cId="1499365523" sldId="2147470527"/>
            <ac:spMk id="3" creationId="{5A86ACEC-01F2-2894-C174-737EB1FF8701}"/>
          </ac:spMkLst>
        </pc:spChg>
        <pc:picChg chg="add mod">
          <ac:chgData name="Montoya, Jordan" userId="S::jmontoya@marathonpetroleum.com::f5a71ef3-4662-4a29-b469-e2547eda5a7b" providerId="AD" clId="Web-{F86D73BF-12A7-EF62-8C2F-07E83619F4A7}" dt="2025-07-10T16:05:45.130" v="67" actId="1076"/>
          <ac:picMkLst>
            <pc:docMk/>
            <pc:sldMk cId="1499365523" sldId="2147470527"/>
            <ac:picMk id="5" creationId="{5D3D75C1-F321-C03C-DCD9-29EFB74F8749}"/>
          </ac:picMkLst>
        </pc:picChg>
      </pc:sldChg>
    </pc:docChg>
  </pc:docChgLst>
  <pc:docChgLst>
    <pc:chgData name="Montoya, Jordan" userId="S::jmontoya@marathonpetroleum.com::f5a71ef3-4662-4a29-b469-e2547eda5a7b" providerId="AD" clId="Web-{9C016EAA-B9DF-B7BF-F264-5BDF1708EF7F}"/>
    <pc:docChg chg="modSld">
      <pc:chgData name="Montoya, Jordan" userId="S::jmontoya@marathonpetroleum.com::f5a71ef3-4662-4a29-b469-e2547eda5a7b" providerId="AD" clId="Web-{9C016EAA-B9DF-B7BF-F264-5BDF1708EF7F}" dt="2025-01-03T21:32:00.839" v="5" actId="1076"/>
      <pc:docMkLst>
        <pc:docMk/>
      </pc:docMkLst>
      <pc:sldChg chg="addSp modSp">
        <pc:chgData name="Montoya, Jordan" userId="S::jmontoya@marathonpetroleum.com::f5a71ef3-4662-4a29-b469-e2547eda5a7b" providerId="AD" clId="Web-{9C016EAA-B9DF-B7BF-F264-5BDF1708EF7F}" dt="2025-01-03T21:32:00.839" v="5" actId="1076"/>
        <pc:sldMkLst>
          <pc:docMk/>
          <pc:sldMk cId="2845623487" sldId="2147470467"/>
        </pc:sldMkLst>
      </pc:sldChg>
    </pc:docChg>
  </pc:docChgLst>
  <pc:docChgLst>
    <pc:chgData name="Johnson, Andrew M." userId="f0067e0c-f39d-499d-aa23-ede0b6f42daf" providerId="ADAL" clId="{265BFE92-C83E-447D-AEBE-265FFF7D9468}"/>
    <pc:docChg chg="modSld sldOrd">
      <pc:chgData name="Johnson, Andrew M." userId="f0067e0c-f39d-499d-aa23-ede0b6f42daf" providerId="ADAL" clId="{265BFE92-C83E-447D-AEBE-265FFF7D9468}" dt="2025-01-13T22:03:01.008" v="3" actId="1076"/>
      <pc:docMkLst>
        <pc:docMk/>
      </pc:docMkLst>
      <pc:sldChg chg="ord">
        <pc:chgData name="Johnson, Andrew M." userId="f0067e0c-f39d-499d-aa23-ede0b6f42daf" providerId="ADAL" clId="{265BFE92-C83E-447D-AEBE-265FFF7D9468}" dt="2025-01-13T22:02:25.132" v="1"/>
        <pc:sldMkLst>
          <pc:docMk/>
          <pc:sldMk cId="1596142677" sldId="2147470394"/>
        </pc:sldMkLst>
      </pc:sldChg>
      <pc:sldChg chg="modSp mod">
        <pc:chgData name="Johnson, Andrew M." userId="f0067e0c-f39d-499d-aa23-ede0b6f42daf" providerId="ADAL" clId="{265BFE92-C83E-447D-AEBE-265FFF7D9468}" dt="2025-01-13T22:02:54.179" v="2" actId="1076"/>
        <pc:sldMkLst>
          <pc:docMk/>
          <pc:sldMk cId="726909599" sldId="2147470474"/>
        </pc:sldMkLst>
      </pc:sldChg>
      <pc:sldChg chg="modSp mod">
        <pc:chgData name="Johnson, Andrew M." userId="f0067e0c-f39d-499d-aa23-ede0b6f42daf" providerId="ADAL" clId="{265BFE92-C83E-447D-AEBE-265FFF7D9468}" dt="2025-01-13T22:03:01.008" v="3" actId="1076"/>
        <pc:sldMkLst>
          <pc:docMk/>
          <pc:sldMk cId="3100717226" sldId="2147470475"/>
        </pc:sldMkLst>
      </pc:sldChg>
    </pc:docChg>
  </pc:docChgLst>
  <pc:docChgLst>
    <pc:chgData name="Montoya, Jordan" userId="S::jmontoya@marathonpetroleum.com::f5a71ef3-4662-4a29-b469-e2547eda5a7b" providerId="AD" clId="Web-{E2596D25-C3E3-0A9F-A322-28C37DA186DF}"/>
    <pc:docChg chg="addSld delSld modSld">
      <pc:chgData name="Montoya, Jordan" userId="S::jmontoya@marathonpetroleum.com::f5a71ef3-4662-4a29-b469-e2547eda5a7b" providerId="AD" clId="Web-{E2596D25-C3E3-0A9F-A322-28C37DA186DF}" dt="2025-07-07T22:08:51.309" v="332" actId="1076"/>
      <pc:docMkLst>
        <pc:docMk/>
      </pc:docMkLst>
      <pc:sldChg chg="addSp delSp modSp">
        <pc:chgData name="Montoya, Jordan" userId="S::jmontoya@marathonpetroleum.com::f5a71ef3-4662-4a29-b469-e2547eda5a7b" providerId="AD" clId="Web-{E2596D25-C3E3-0A9F-A322-28C37DA186DF}" dt="2025-07-07T22:08:10.321" v="317"/>
        <pc:sldMkLst>
          <pc:docMk/>
          <pc:sldMk cId="1596142677" sldId="2147470394"/>
        </pc:sldMkLst>
        <pc:spChg chg="mod">
          <ac:chgData name="Montoya, Jordan" userId="S::jmontoya@marathonpetroleum.com::f5a71ef3-4662-4a29-b469-e2547eda5a7b" providerId="AD" clId="Web-{E2596D25-C3E3-0A9F-A322-28C37DA186DF}" dt="2025-07-07T17:03:45.773" v="39" actId="1076"/>
          <ac:spMkLst>
            <pc:docMk/>
            <pc:sldMk cId="1596142677" sldId="2147470394"/>
            <ac:spMk id="2" creationId="{1226F07C-96E0-91E2-6209-A7C90BFC5E91}"/>
          </ac:spMkLst>
        </pc:spChg>
        <pc:spChg chg="add mod">
          <ac:chgData name="Montoya, Jordan" userId="S::jmontoya@marathonpetroleum.com::f5a71ef3-4662-4a29-b469-e2547eda5a7b" providerId="AD" clId="Web-{E2596D25-C3E3-0A9F-A322-28C37DA186DF}" dt="2025-07-07T17:04:13.320" v="46" actId="1076"/>
          <ac:spMkLst>
            <pc:docMk/>
            <pc:sldMk cId="1596142677" sldId="2147470394"/>
            <ac:spMk id="3" creationId="{DA3E8C3D-3682-A4B9-2755-7E17B52BF05F}"/>
          </ac:spMkLst>
        </pc:spChg>
        <pc:spChg chg="add mod">
          <ac:chgData name="Montoya, Jordan" userId="S::jmontoya@marathonpetroleum.com::f5a71ef3-4662-4a29-b469-e2547eda5a7b" providerId="AD" clId="Web-{E2596D25-C3E3-0A9F-A322-28C37DA186DF}" dt="2025-07-07T17:03:54.492" v="42" actId="1076"/>
          <ac:spMkLst>
            <pc:docMk/>
            <pc:sldMk cId="1596142677" sldId="2147470394"/>
            <ac:spMk id="4" creationId="{FAAA4D1E-F845-9CC4-BEC7-3249E45715A5}"/>
          </ac:spMkLst>
        </pc:spChg>
        <pc:spChg chg="mod">
          <ac:chgData name="Montoya, Jordan" userId="S::jmontoya@marathonpetroleum.com::f5a71ef3-4662-4a29-b469-e2547eda5a7b" providerId="AD" clId="Web-{E2596D25-C3E3-0A9F-A322-28C37DA186DF}" dt="2025-07-07T17:05:43.339" v="59" actId="20577"/>
          <ac:spMkLst>
            <pc:docMk/>
            <pc:sldMk cId="1596142677" sldId="2147470394"/>
            <ac:spMk id="10" creationId="{29993258-CFB8-4A91-8570-7FF5BCEB35B5}"/>
          </ac:spMkLst>
        </pc:spChg>
        <pc:picChg chg="add mod">
          <ac:chgData name="Montoya, Jordan" userId="S::jmontoya@marathonpetroleum.com::f5a71ef3-4662-4a29-b469-e2547eda5a7b" providerId="AD" clId="Web-{E2596D25-C3E3-0A9F-A322-28C37DA186DF}" dt="2025-07-07T22:05:05.339" v="305" actId="1076"/>
          <ac:picMkLst>
            <pc:docMk/>
            <pc:sldMk cId="1596142677" sldId="2147470394"/>
            <ac:picMk id="8" creationId="{FA1AECBA-60A4-952B-CE05-A7D8575B13E0}"/>
          </ac:picMkLst>
        </pc:picChg>
        <pc:cxnChg chg="add mod">
          <ac:chgData name="Montoya, Jordan" userId="S::jmontoya@marathonpetroleum.com::f5a71ef3-4662-4a29-b469-e2547eda5a7b" providerId="AD" clId="Web-{E2596D25-C3E3-0A9F-A322-28C37DA186DF}" dt="2025-07-07T17:04:47.556" v="51" actId="1076"/>
          <ac:cxnSpMkLst>
            <pc:docMk/>
            <pc:sldMk cId="1596142677" sldId="2147470394"/>
            <ac:cxnSpMk id="5" creationId="{A42B5665-47D3-4E23-12FF-72A2B07C4BE4}"/>
          </ac:cxnSpMkLst>
        </pc:cxnChg>
        <pc:cxnChg chg="add mod">
          <ac:chgData name="Montoya, Jordan" userId="S::jmontoya@marathonpetroleum.com::f5a71ef3-4662-4a29-b469-e2547eda5a7b" providerId="AD" clId="Web-{E2596D25-C3E3-0A9F-A322-28C37DA186DF}" dt="2025-07-07T17:05:23.088" v="54"/>
          <ac:cxnSpMkLst>
            <pc:docMk/>
            <pc:sldMk cId="1596142677" sldId="2147470394"/>
            <ac:cxnSpMk id="6" creationId="{9A90CC1E-A91F-165F-8320-377EA21A062A}"/>
          </ac:cxnSpMkLst>
        </pc:cxnChg>
      </pc:sldChg>
      <pc:sldChg chg="modSp add">
        <pc:chgData name="Montoya, Jordan" userId="S::jmontoya@marathonpetroleum.com::f5a71ef3-4662-4a29-b469-e2547eda5a7b" providerId="AD" clId="Web-{E2596D25-C3E3-0A9F-A322-28C37DA186DF}" dt="2025-07-07T17:13:46.230" v="154" actId="1076"/>
        <pc:sldMkLst>
          <pc:docMk/>
          <pc:sldMk cId="1294673759" sldId="2147470510"/>
        </pc:sldMkLst>
        <pc:spChg chg="mod">
          <ac:chgData name="Montoya, Jordan" userId="S::jmontoya@marathonpetroleum.com::f5a71ef3-4662-4a29-b469-e2547eda5a7b" providerId="AD" clId="Web-{E2596D25-C3E3-0A9F-A322-28C37DA186DF}" dt="2025-07-07T17:10:42.724" v="124" actId="1076"/>
          <ac:spMkLst>
            <pc:docMk/>
            <pc:sldMk cId="1294673759" sldId="2147470510"/>
            <ac:spMk id="2" creationId="{1FA9AA52-20B6-B148-2C78-4CC473A379D6}"/>
          </ac:spMkLst>
        </pc:spChg>
        <pc:spChg chg="mod">
          <ac:chgData name="Montoya, Jordan" userId="S::jmontoya@marathonpetroleum.com::f5a71ef3-4662-4a29-b469-e2547eda5a7b" providerId="AD" clId="Web-{E2596D25-C3E3-0A9F-A322-28C37DA186DF}" dt="2025-07-07T17:13:46.230" v="154" actId="1076"/>
          <ac:spMkLst>
            <pc:docMk/>
            <pc:sldMk cId="1294673759" sldId="2147470510"/>
            <ac:spMk id="7" creationId="{57678D31-B3E6-7D6B-E49A-AF11FA2DE23D}"/>
          </ac:spMkLst>
        </pc:spChg>
        <pc:spChg chg="mod">
          <ac:chgData name="Montoya, Jordan" userId="S::jmontoya@marathonpetroleum.com::f5a71ef3-4662-4a29-b469-e2547eda5a7b" providerId="AD" clId="Web-{E2596D25-C3E3-0A9F-A322-28C37DA186DF}" dt="2025-07-07T17:13:28.417" v="149" actId="1076"/>
          <ac:spMkLst>
            <pc:docMk/>
            <pc:sldMk cId="1294673759" sldId="2147470510"/>
            <ac:spMk id="8" creationId="{0643EAD2-60D9-37E8-7377-679267BFC1AB}"/>
          </ac:spMkLst>
        </pc:spChg>
        <pc:spChg chg="mod">
          <ac:chgData name="Montoya, Jordan" userId="S::jmontoya@marathonpetroleum.com::f5a71ef3-4662-4a29-b469-e2547eda5a7b" providerId="AD" clId="Web-{E2596D25-C3E3-0A9F-A322-28C37DA186DF}" dt="2025-07-07T17:13:01.229" v="139" actId="1076"/>
          <ac:spMkLst>
            <pc:docMk/>
            <pc:sldMk cId="1294673759" sldId="2147470510"/>
            <ac:spMk id="10" creationId="{5A67889F-B29F-2017-B066-A687FB4CC7B9}"/>
          </ac:spMkLst>
        </pc:spChg>
        <pc:spChg chg="mod">
          <ac:chgData name="Montoya, Jordan" userId="S::jmontoya@marathonpetroleum.com::f5a71ef3-4662-4a29-b469-e2547eda5a7b" providerId="AD" clId="Web-{E2596D25-C3E3-0A9F-A322-28C37DA186DF}" dt="2025-07-07T17:13:35.402" v="151"/>
          <ac:spMkLst>
            <pc:docMk/>
            <pc:sldMk cId="1294673759" sldId="2147470510"/>
            <ac:spMk id="14" creationId="{E81D965C-8EE0-790E-B236-1FEEEF5FC76F}"/>
          </ac:spMkLst>
        </pc:spChg>
        <pc:spChg chg="mod">
          <ac:chgData name="Montoya, Jordan" userId="S::jmontoya@marathonpetroleum.com::f5a71ef3-4662-4a29-b469-e2547eda5a7b" providerId="AD" clId="Web-{E2596D25-C3E3-0A9F-A322-28C37DA186DF}" dt="2025-07-07T17:13:19.495" v="146" actId="1076"/>
          <ac:spMkLst>
            <pc:docMk/>
            <pc:sldMk cId="1294673759" sldId="2147470510"/>
            <ac:spMk id="15" creationId="{D1E170CC-334B-E1E2-F241-86DE00B94079}"/>
          </ac:spMkLst>
        </pc:spChg>
        <pc:spChg chg="mod">
          <ac:chgData name="Montoya, Jordan" userId="S::jmontoya@marathonpetroleum.com::f5a71ef3-4662-4a29-b469-e2547eda5a7b" providerId="AD" clId="Web-{E2596D25-C3E3-0A9F-A322-28C37DA186DF}" dt="2025-07-07T17:12:33.259" v="132" actId="1076"/>
          <ac:spMkLst>
            <pc:docMk/>
            <pc:sldMk cId="1294673759" sldId="2147470510"/>
            <ac:spMk id="16" creationId="{F8F5D8BC-A2FE-6422-EC9B-D8F8B6BF4362}"/>
          </ac:spMkLst>
        </pc:spChg>
        <pc:picChg chg="mod">
          <ac:chgData name="Montoya, Jordan" userId="S::jmontoya@marathonpetroleum.com::f5a71ef3-4662-4a29-b469-e2547eda5a7b" providerId="AD" clId="Web-{E2596D25-C3E3-0A9F-A322-28C37DA186DF}" dt="2025-07-07T17:10:38.615" v="123" actId="1076"/>
          <ac:picMkLst>
            <pc:docMk/>
            <pc:sldMk cId="1294673759" sldId="2147470510"/>
            <ac:picMk id="4" creationId="{CE85AF71-9199-C8F0-82F9-0DC2C8DE45B5}"/>
          </ac:picMkLst>
        </pc:picChg>
        <pc:picChg chg="mod">
          <ac:chgData name="Montoya, Jordan" userId="S::jmontoya@marathonpetroleum.com::f5a71ef3-4662-4a29-b469-e2547eda5a7b" providerId="AD" clId="Web-{E2596D25-C3E3-0A9F-A322-28C37DA186DF}" dt="2025-07-07T17:13:01.213" v="138" actId="1076"/>
          <ac:picMkLst>
            <pc:docMk/>
            <pc:sldMk cId="1294673759" sldId="2147470510"/>
            <ac:picMk id="4098" creationId="{31770245-F608-85F3-C710-987A0617B80A}"/>
          </ac:picMkLst>
        </pc:picChg>
        <pc:cxnChg chg="mod">
          <ac:chgData name="Montoya, Jordan" userId="S::jmontoya@marathonpetroleum.com::f5a71ef3-4662-4a29-b469-e2547eda5a7b" providerId="AD" clId="Web-{E2596D25-C3E3-0A9F-A322-28C37DA186DF}" dt="2025-07-07T17:12:42.244" v="133" actId="14100"/>
          <ac:cxnSpMkLst>
            <pc:docMk/>
            <pc:sldMk cId="1294673759" sldId="2147470510"/>
            <ac:cxnSpMk id="12" creationId="{292625D5-CD71-6D95-5848-0AE9E5428426}"/>
          </ac:cxnSpMkLst>
        </pc:cxnChg>
      </pc:sldChg>
      <pc:sldChg chg="modSp add">
        <pc:chgData name="Montoya, Jordan" userId="S::jmontoya@marathonpetroleum.com::f5a71ef3-4662-4a29-b469-e2547eda5a7b" providerId="AD" clId="Web-{E2596D25-C3E3-0A9F-A322-28C37DA186DF}" dt="2025-07-07T17:16:16.689" v="186" actId="1076"/>
        <pc:sldMkLst>
          <pc:docMk/>
          <pc:sldMk cId="3342494547" sldId="2147470511"/>
        </pc:sldMkLst>
        <pc:spChg chg="mod">
          <ac:chgData name="Montoya, Jordan" userId="S::jmontoya@marathonpetroleum.com::f5a71ef3-4662-4a29-b469-e2547eda5a7b" providerId="AD" clId="Web-{E2596D25-C3E3-0A9F-A322-28C37DA186DF}" dt="2025-07-07T17:07:53.265" v="81" actId="1076"/>
          <ac:spMkLst>
            <pc:docMk/>
            <pc:sldMk cId="3342494547" sldId="2147470511"/>
            <ac:spMk id="2" creationId="{9BCEAC56-2E55-A942-4A21-E244A10F2EAD}"/>
          </ac:spMkLst>
        </pc:spChg>
        <pc:spChg chg="mod">
          <ac:chgData name="Montoya, Jordan" userId="S::jmontoya@marathonpetroleum.com::f5a71ef3-4662-4a29-b469-e2547eda5a7b" providerId="AD" clId="Web-{E2596D25-C3E3-0A9F-A322-28C37DA186DF}" dt="2025-07-07T17:08:02.578" v="83" actId="1076"/>
          <ac:spMkLst>
            <pc:docMk/>
            <pc:sldMk cId="3342494547" sldId="2147470511"/>
            <ac:spMk id="3" creationId="{F5045F00-2CC5-AA7C-5765-CBC451CF3D60}"/>
          </ac:spMkLst>
        </pc:spChg>
        <pc:spChg chg="mod">
          <ac:chgData name="Montoya, Jordan" userId="S::jmontoya@marathonpetroleum.com::f5a71ef3-4662-4a29-b469-e2547eda5a7b" providerId="AD" clId="Web-{E2596D25-C3E3-0A9F-A322-28C37DA186DF}" dt="2025-07-07T17:08:25.532" v="94" actId="1076"/>
          <ac:spMkLst>
            <pc:docMk/>
            <pc:sldMk cId="3342494547" sldId="2147470511"/>
            <ac:spMk id="17" creationId="{6186C784-B13B-05DC-D1AF-99870BF76014}"/>
          </ac:spMkLst>
        </pc:spChg>
        <pc:spChg chg="mod">
          <ac:chgData name="Montoya, Jordan" userId="S::jmontoya@marathonpetroleum.com::f5a71ef3-4662-4a29-b469-e2547eda5a7b" providerId="AD" clId="Web-{E2596D25-C3E3-0A9F-A322-28C37DA186DF}" dt="2025-07-07T17:08:28.142" v="95" actId="1076"/>
          <ac:spMkLst>
            <pc:docMk/>
            <pc:sldMk cId="3342494547" sldId="2147470511"/>
            <ac:spMk id="20" creationId="{717F7798-196F-D55E-D751-F4BB23F8FEA1}"/>
          </ac:spMkLst>
        </pc:spChg>
        <pc:spChg chg="mod">
          <ac:chgData name="Montoya, Jordan" userId="S::jmontoya@marathonpetroleum.com::f5a71ef3-4662-4a29-b469-e2547eda5a7b" providerId="AD" clId="Web-{E2596D25-C3E3-0A9F-A322-28C37DA186DF}" dt="2025-07-07T17:08:31.017" v="96" actId="1076"/>
          <ac:spMkLst>
            <pc:docMk/>
            <pc:sldMk cId="3342494547" sldId="2147470511"/>
            <ac:spMk id="21" creationId="{022FDD8E-A6DB-E03D-3673-AE4A0D7F566E}"/>
          </ac:spMkLst>
        </pc:spChg>
        <pc:spChg chg="mod">
          <ac:chgData name="Montoya, Jordan" userId="S::jmontoya@marathonpetroleum.com::f5a71ef3-4662-4a29-b469-e2547eda5a7b" providerId="AD" clId="Web-{E2596D25-C3E3-0A9F-A322-28C37DA186DF}" dt="2025-07-07T17:16:16.689" v="186" actId="1076"/>
          <ac:spMkLst>
            <pc:docMk/>
            <pc:sldMk cId="3342494547" sldId="2147470511"/>
            <ac:spMk id="22" creationId="{56E4C6F1-70B0-3304-A388-6A6518C1183F}"/>
          </ac:spMkLst>
        </pc:spChg>
        <pc:spChg chg="mod">
          <ac:chgData name="Montoya, Jordan" userId="S::jmontoya@marathonpetroleum.com::f5a71ef3-4662-4a29-b469-e2547eda5a7b" providerId="AD" clId="Web-{E2596D25-C3E3-0A9F-A322-28C37DA186DF}" dt="2025-07-07T17:09:03.877" v="101" actId="14100"/>
          <ac:spMkLst>
            <pc:docMk/>
            <pc:sldMk cId="3342494547" sldId="2147470511"/>
            <ac:spMk id="23" creationId="{6C5A0D63-F5FF-205E-9437-AC1476204413}"/>
          </ac:spMkLst>
        </pc:spChg>
        <pc:spChg chg="mod">
          <ac:chgData name="Montoya, Jordan" userId="S::jmontoya@marathonpetroleum.com::f5a71ef3-4662-4a29-b469-e2547eda5a7b" providerId="AD" clId="Web-{E2596D25-C3E3-0A9F-A322-28C37DA186DF}" dt="2025-07-07T17:08:37.142" v="97" actId="1076"/>
          <ac:spMkLst>
            <pc:docMk/>
            <pc:sldMk cId="3342494547" sldId="2147470511"/>
            <ac:spMk id="24" creationId="{EFB5B458-7EA1-50C9-B907-60DCE5BA5214}"/>
          </ac:spMkLst>
        </pc:spChg>
        <pc:picChg chg="mod">
          <ac:chgData name="Montoya, Jordan" userId="S::jmontoya@marathonpetroleum.com::f5a71ef3-4662-4a29-b469-e2547eda5a7b" providerId="AD" clId="Web-{E2596D25-C3E3-0A9F-A322-28C37DA186DF}" dt="2025-07-07T17:07:50.453" v="80" actId="1076"/>
          <ac:picMkLst>
            <pc:docMk/>
            <pc:sldMk cId="3342494547" sldId="2147470511"/>
            <ac:picMk id="4" creationId="{70EF51BE-5D71-4BD1-6A4C-0FD7285DAF67}"/>
          </ac:picMkLst>
        </pc:picChg>
        <pc:picChg chg="mod">
          <ac:chgData name="Montoya, Jordan" userId="S::jmontoya@marathonpetroleum.com::f5a71ef3-4662-4a29-b469-e2547eda5a7b" providerId="AD" clId="Web-{E2596D25-C3E3-0A9F-A322-28C37DA186DF}" dt="2025-07-07T17:08:48.783" v="100" actId="1076"/>
          <ac:picMkLst>
            <pc:docMk/>
            <pc:sldMk cId="3342494547" sldId="2147470511"/>
            <ac:picMk id="13" creationId="{6BAE0642-E2B6-0193-64D3-C0469B23CB3A}"/>
          </ac:picMkLst>
        </pc:picChg>
        <pc:picChg chg="mod">
          <ac:chgData name="Montoya, Jordan" userId="S::jmontoya@marathonpetroleum.com::f5a71ef3-4662-4a29-b469-e2547eda5a7b" providerId="AD" clId="Web-{E2596D25-C3E3-0A9F-A322-28C37DA186DF}" dt="2025-07-07T17:07:58.750" v="82" actId="1076"/>
          <ac:picMkLst>
            <pc:docMk/>
            <pc:sldMk cId="3342494547" sldId="2147470511"/>
            <ac:picMk id="3074" creationId="{F2BFD26A-E292-C1EB-97D6-9EEC59DD83FE}"/>
          </ac:picMkLst>
        </pc:picChg>
      </pc:sldChg>
      <pc:sldChg chg="del">
        <pc:chgData name="Montoya, Jordan" userId="S::jmontoya@marathonpetroleum.com::f5a71ef3-4662-4a29-b469-e2547eda5a7b" providerId="AD" clId="Web-{E2596D25-C3E3-0A9F-A322-28C37DA186DF}" dt="2025-07-07T17:16:00.813" v="185"/>
        <pc:sldMkLst>
          <pc:docMk/>
          <pc:sldMk cId="3428760813" sldId="2147470512"/>
        </pc:sldMkLst>
      </pc:sldChg>
      <pc:sldChg chg="modSp add">
        <pc:chgData name="Montoya, Jordan" userId="S::jmontoya@marathonpetroleum.com::f5a71ef3-4662-4a29-b469-e2547eda5a7b" providerId="AD" clId="Web-{E2596D25-C3E3-0A9F-A322-28C37DA186DF}" dt="2025-07-07T17:07:14.530" v="78"/>
        <pc:sldMkLst>
          <pc:docMk/>
          <pc:sldMk cId="536084559" sldId="2147470518"/>
        </pc:sldMkLst>
        <pc:spChg chg="mod">
          <ac:chgData name="Montoya, Jordan" userId="S::jmontoya@marathonpetroleum.com::f5a71ef3-4662-4a29-b469-e2547eda5a7b" providerId="AD" clId="Web-{E2596D25-C3E3-0A9F-A322-28C37DA186DF}" dt="2025-07-07T17:07:14.530" v="78"/>
          <ac:spMkLst>
            <pc:docMk/>
            <pc:sldMk cId="536084559" sldId="2147470518"/>
            <ac:spMk id="6" creationId="{076FCDBF-2ECA-FE44-DBBA-6DB1353DD161}"/>
          </ac:spMkLst>
        </pc:spChg>
        <pc:spChg chg="mod">
          <ac:chgData name="Montoya, Jordan" userId="S::jmontoya@marathonpetroleum.com::f5a71ef3-4662-4a29-b469-e2547eda5a7b" providerId="AD" clId="Web-{E2596D25-C3E3-0A9F-A322-28C37DA186DF}" dt="2025-07-07T17:06:49.591" v="74"/>
          <ac:spMkLst>
            <pc:docMk/>
            <pc:sldMk cId="536084559" sldId="2147470518"/>
            <ac:spMk id="13" creationId="{3AE04E5D-37C5-A932-BD7D-26EA5B82F78C}"/>
          </ac:spMkLst>
        </pc:spChg>
        <pc:picChg chg="mod">
          <ac:chgData name="Montoya, Jordan" userId="S::jmontoya@marathonpetroleum.com::f5a71ef3-4662-4a29-b469-e2547eda5a7b" providerId="AD" clId="Web-{E2596D25-C3E3-0A9F-A322-28C37DA186DF}" dt="2025-07-07T17:06:16.637" v="65" actId="1076"/>
          <ac:picMkLst>
            <pc:docMk/>
            <pc:sldMk cId="536084559" sldId="2147470518"/>
            <ac:picMk id="12" creationId="{0A183608-A156-E8FA-1BC2-8D80CBA5310F}"/>
          </ac:picMkLst>
        </pc:picChg>
      </pc:sldChg>
      <pc:sldChg chg="modSp add">
        <pc:chgData name="Montoya, Jordan" userId="S::jmontoya@marathonpetroleum.com::f5a71ef3-4662-4a29-b469-e2547eda5a7b" providerId="AD" clId="Web-{E2596D25-C3E3-0A9F-A322-28C37DA186DF}" dt="2025-07-07T17:10:11.458" v="121" actId="1076"/>
        <pc:sldMkLst>
          <pc:docMk/>
          <pc:sldMk cId="3973329497" sldId="2147470519"/>
        </pc:sldMkLst>
        <pc:spChg chg="mod">
          <ac:chgData name="Montoya, Jordan" userId="S::jmontoya@marathonpetroleum.com::f5a71ef3-4662-4a29-b469-e2547eda5a7b" providerId="AD" clId="Web-{E2596D25-C3E3-0A9F-A322-28C37DA186DF}" dt="2025-07-07T17:10:11.458" v="121" actId="1076"/>
          <ac:spMkLst>
            <pc:docMk/>
            <pc:sldMk cId="3973329497" sldId="2147470519"/>
            <ac:spMk id="12" creationId="{5EECB697-B8EF-3F25-29E4-FB11C2646AFF}"/>
          </ac:spMkLst>
        </pc:spChg>
        <pc:spChg chg="mod">
          <ac:chgData name="Montoya, Jordan" userId="S::jmontoya@marathonpetroleum.com::f5a71ef3-4662-4a29-b469-e2547eda5a7b" providerId="AD" clId="Web-{E2596D25-C3E3-0A9F-A322-28C37DA186DF}" dt="2025-07-07T17:09:20.800" v="104" actId="1076"/>
          <ac:spMkLst>
            <pc:docMk/>
            <pc:sldMk cId="3973329497" sldId="2147470519"/>
            <ac:spMk id="20" creationId="{1F29DA1E-0B87-6850-EDAC-C4A43FB4B31A}"/>
          </ac:spMkLst>
        </pc:spChg>
        <pc:picChg chg="mod">
          <ac:chgData name="Montoya, Jordan" userId="S::jmontoya@marathonpetroleum.com::f5a71ef3-4662-4a29-b469-e2547eda5a7b" providerId="AD" clId="Web-{E2596D25-C3E3-0A9F-A322-28C37DA186DF}" dt="2025-07-07T17:09:57.395" v="119" actId="1076"/>
          <ac:picMkLst>
            <pc:docMk/>
            <pc:sldMk cId="3973329497" sldId="2147470519"/>
            <ac:picMk id="3" creationId="{93FEB9F8-38A2-D4DF-9FFF-B8F2FBC736C6}"/>
          </ac:picMkLst>
        </pc:picChg>
        <pc:picChg chg="mod">
          <ac:chgData name="Montoya, Jordan" userId="S::jmontoya@marathonpetroleum.com::f5a71ef3-4662-4a29-b469-e2547eda5a7b" providerId="AD" clId="Web-{E2596D25-C3E3-0A9F-A322-28C37DA186DF}" dt="2025-07-07T17:09:16.924" v="103" actId="1076"/>
          <ac:picMkLst>
            <pc:docMk/>
            <pc:sldMk cId="3973329497" sldId="2147470519"/>
            <ac:picMk id="21" creationId="{242B03CB-C15C-66F3-D5B6-27E798EEF58D}"/>
          </ac:picMkLst>
        </pc:picChg>
        <pc:picChg chg="mod">
          <ac:chgData name="Montoya, Jordan" userId="S::jmontoya@marathonpetroleum.com::f5a71ef3-4662-4a29-b469-e2547eda5a7b" providerId="AD" clId="Web-{E2596D25-C3E3-0A9F-A322-28C37DA186DF}" dt="2025-07-07T17:09:33.112" v="111" actId="1076"/>
          <ac:picMkLst>
            <pc:docMk/>
            <pc:sldMk cId="3973329497" sldId="2147470519"/>
            <ac:picMk id="2052" creationId="{8F21BC5E-71D3-F9A7-E5C6-88E2BAF6B513}"/>
          </ac:picMkLst>
        </pc:picChg>
        <pc:picChg chg="mod">
          <ac:chgData name="Montoya, Jordan" userId="S::jmontoya@marathonpetroleum.com::f5a71ef3-4662-4a29-b469-e2547eda5a7b" providerId="AD" clId="Web-{E2596D25-C3E3-0A9F-A322-28C37DA186DF}" dt="2025-07-07T17:09:36.566" v="112" actId="1076"/>
          <ac:picMkLst>
            <pc:docMk/>
            <pc:sldMk cId="3973329497" sldId="2147470519"/>
            <ac:picMk id="2054" creationId="{8ABF0C85-D49F-CC9E-4D1F-8D86A9181705}"/>
          </ac:picMkLst>
        </pc:picChg>
      </pc:sldChg>
      <pc:sldChg chg="modSp add">
        <pc:chgData name="Montoya, Jordan" userId="S::jmontoya@marathonpetroleum.com::f5a71ef3-4662-4a29-b469-e2547eda5a7b" providerId="AD" clId="Web-{E2596D25-C3E3-0A9F-A322-28C37DA186DF}" dt="2025-07-07T17:15:50.516" v="184" actId="1076"/>
        <pc:sldMkLst>
          <pc:docMk/>
          <pc:sldMk cId="3917123906" sldId="2147470520"/>
        </pc:sldMkLst>
        <pc:spChg chg="mod">
          <ac:chgData name="Montoya, Jordan" userId="S::jmontoya@marathonpetroleum.com::f5a71ef3-4662-4a29-b469-e2547eda5a7b" providerId="AD" clId="Web-{E2596D25-C3E3-0A9F-A322-28C37DA186DF}" dt="2025-07-07T17:15:21.577" v="175" actId="20577"/>
          <ac:spMkLst>
            <pc:docMk/>
            <pc:sldMk cId="3917123906" sldId="2147470520"/>
            <ac:spMk id="2" creationId="{10B6555B-9F5B-9C24-9A2B-2449AC8C47A1}"/>
          </ac:spMkLst>
        </pc:spChg>
        <pc:spChg chg="mod">
          <ac:chgData name="Montoya, Jordan" userId="S::jmontoya@marathonpetroleum.com::f5a71ef3-4662-4a29-b469-e2547eda5a7b" providerId="AD" clId="Web-{E2596D25-C3E3-0A9F-A322-28C37DA186DF}" dt="2025-07-07T17:15:06.296" v="170" actId="1076"/>
          <ac:spMkLst>
            <pc:docMk/>
            <pc:sldMk cId="3917123906" sldId="2147470520"/>
            <ac:spMk id="4" creationId="{BEF4D307-72D3-4199-E3E2-7C5A176558D4}"/>
          </ac:spMkLst>
        </pc:spChg>
        <pc:spChg chg="mod">
          <ac:chgData name="Montoya, Jordan" userId="S::jmontoya@marathonpetroleum.com::f5a71ef3-4662-4a29-b469-e2547eda5a7b" providerId="AD" clId="Web-{E2596D25-C3E3-0A9F-A322-28C37DA186DF}" dt="2025-07-07T17:15:13.733" v="172" actId="20577"/>
          <ac:spMkLst>
            <pc:docMk/>
            <pc:sldMk cId="3917123906" sldId="2147470520"/>
            <ac:spMk id="5" creationId="{0153A882-1BCA-B1CB-6068-AD600290F9F4}"/>
          </ac:spMkLst>
        </pc:spChg>
        <pc:spChg chg="mod">
          <ac:chgData name="Montoya, Jordan" userId="S::jmontoya@marathonpetroleum.com::f5a71ef3-4662-4a29-b469-e2547eda5a7b" providerId="AD" clId="Web-{E2596D25-C3E3-0A9F-A322-28C37DA186DF}" dt="2025-07-07T17:15:40.594" v="180" actId="1076"/>
          <ac:spMkLst>
            <pc:docMk/>
            <pc:sldMk cId="3917123906" sldId="2147470520"/>
            <ac:spMk id="6" creationId="{27BD03B8-7DE7-357A-24AD-0DF9E9A558BA}"/>
          </ac:spMkLst>
        </pc:spChg>
        <pc:spChg chg="mod">
          <ac:chgData name="Montoya, Jordan" userId="S::jmontoya@marathonpetroleum.com::f5a71ef3-4662-4a29-b469-e2547eda5a7b" providerId="AD" clId="Web-{E2596D25-C3E3-0A9F-A322-28C37DA186DF}" dt="2025-07-07T17:14:09.184" v="157" actId="1076"/>
          <ac:spMkLst>
            <pc:docMk/>
            <pc:sldMk cId="3917123906" sldId="2147470520"/>
            <ac:spMk id="8" creationId="{6D2559AF-5CA5-7F9D-3EC1-9FD4F26B0A24}"/>
          </ac:spMkLst>
        </pc:spChg>
        <pc:spChg chg="mod">
          <ac:chgData name="Montoya, Jordan" userId="S::jmontoya@marathonpetroleum.com::f5a71ef3-4662-4a29-b469-e2547eda5a7b" providerId="AD" clId="Web-{E2596D25-C3E3-0A9F-A322-28C37DA186DF}" dt="2025-07-07T17:15:50.516" v="184" actId="1076"/>
          <ac:spMkLst>
            <pc:docMk/>
            <pc:sldMk cId="3917123906" sldId="2147470520"/>
            <ac:spMk id="10" creationId="{9B341F07-2C60-A299-E280-685E6CCD4684}"/>
          </ac:spMkLst>
        </pc:spChg>
        <pc:picChg chg="mod">
          <ac:chgData name="Montoya, Jordan" userId="S::jmontoya@marathonpetroleum.com::f5a71ef3-4662-4a29-b469-e2547eda5a7b" providerId="AD" clId="Web-{E2596D25-C3E3-0A9F-A322-28C37DA186DF}" dt="2025-07-07T17:14:05.403" v="156" actId="1076"/>
          <ac:picMkLst>
            <pc:docMk/>
            <pc:sldMk cId="3917123906" sldId="2147470520"/>
            <ac:picMk id="7" creationId="{7871CD7E-38D6-2698-1C4C-4D8719D86F59}"/>
          </ac:picMkLst>
        </pc:picChg>
        <pc:picChg chg="mod">
          <ac:chgData name="Montoya, Jordan" userId="S::jmontoya@marathonpetroleum.com::f5a71ef3-4662-4a29-b469-e2547eda5a7b" providerId="AD" clId="Web-{E2596D25-C3E3-0A9F-A322-28C37DA186DF}" dt="2025-07-07T17:14:59.420" v="167" actId="14100"/>
          <ac:picMkLst>
            <pc:docMk/>
            <pc:sldMk cId="3917123906" sldId="2147470520"/>
            <ac:picMk id="5122" creationId="{C3C056AF-C5EB-51AB-1907-3F30062BB5A6}"/>
          </ac:picMkLst>
        </pc:picChg>
      </pc:sldChg>
      <pc:sldChg chg="modSp add">
        <pc:chgData name="Montoya, Jordan" userId="S::jmontoya@marathonpetroleum.com::f5a71ef3-4662-4a29-b469-e2547eda5a7b" providerId="AD" clId="Web-{E2596D25-C3E3-0A9F-A322-28C37DA186DF}" dt="2025-07-07T17:20:11.900" v="244" actId="14100"/>
        <pc:sldMkLst>
          <pc:docMk/>
          <pc:sldMk cId="2571392459" sldId="2147470521"/>
        </pc:sldMkLst>
        <pc:spChg chg="mod">
          <ac:chgData name="Montoya, Jordan" userId="S::jmontoya@marathonpetroleum.com::f5a71ef3-4662-4a29-b469-e2547eda5a7b" providerId="AD" clId="Web-{E2596D25-C3E3-0A9F-A322-28C37DA186DF}" dt="2025-07-07T17:20:11.900" v="244" actId="14100"/>
          <ac:spMkLst>
            <pc:docMk/>
            <pc:sldMk cId="2571392459" sldId="2147470521"/>
            <ac:spMk id="2" creationId="{9458C121-B920-4D64-B7E8-40D0C5D83601}"/>
          </ac:spMkLst>
        </pc:spChg>
        <pc:spChg chg="mod">
          <ac:chgData name="Montoya, Jordan" userId="S::jmontoya@marathonpetroleum.com::f5a71ef3-4662-4a29-b469-e2547eda5a7b" providerId="AD" clId="Web-{E2596D25-C3E3-0A9F-A322-28C37DA186DF}" dt="2025-07-07T17:18:00.427" v="205" actId="1076"/>
          <ac:spMkLst>
            <pc:docMk/>
            <pc:sldMk cId="2571392459" sldId="2147470521"/>
            <ac:spMk id="3" creationId="{C646BA6B-4D3D-4FF6-A2E6-0508A8525EFA}"/>
          </ac:spMkLst>
        </pc:spChg>
        <pc:spChg chg="mod">
          <ac:chgData name="Montoya, Jordan" userId="S::jmontoya@marathonpetroleum.com::f5a71ef3-4662-4a29-b469-e2547eda5a7b" providerId="AD" clId="Web-{E2596D25-C3E3-0A9F-A322-28C37DA186DF}" dt="2025-07-07T17:17:20.206" v="195" actId="20577"/>
          <ac:spMkLst>
            <pc:docMk/>
            <pc:sldMk cId="2571392459" sldId="2147470521"/>
            <ac:spMk id="4" creationId="{97FFA403-5B66-4406-A743-B475D2DFFF11}"/>
          </ac:spMkLst>
        </pc:spChg>
        <pc:spChg chg="mod">
          <ac:chgData name="Montoya, Jordan" userId="S::jmontoya@marathonpetroleum.com::f5a71ef3-4662-4a29-b469-e2547eda5a7b" providerId="AD" clId="Web-{E2596D25-C3E3-0A9F-A322-28C37DA186DF}" dt="2025-07-07T17:19:23.695" v="231" actId="1076"/>
          <ac:spMkLst>
            <pc:docMk/>
            <pc:sldMk cId="2571392459" sldId="2147470521"/>
            <ac:spMk id="6" creationId="{860C24E8-499F-526D-F9CD-572972C042B1}"/>
          </ac:spMkLst>
        </pc:spChg>
        <pc:spChg chg="mod">
          <ac:chgData name="Montoya, Jordan" userId="S::jmontoya@marathonpetroleum.com::f5a71ef3-4662-4a29-b469-e2547eda5a7b" providerId="AD" clId="Web-{E2596D25-C3E3-0A9F-A322-28C37DA186DF}" dt="2025-07-07T17:19:30.242" v="232" actId="1076"/>
          <ac:spMkLst>
            <pc:docMk/>
            <pc:sldMk cId="2571392459" sldId="2147470521"/>
            <ac:spMk id="7" creationId="{9CBB3BD3-1580-7DA4-1E58-8EB786391B0C}"/>
          </ac:spMkLst>
        </pc:spChg>
        <pc:spChg chg="mod">
          <ac:chgData name="Montoya, Jordan" userId="S::jmontoya@marathonpetroleum.com::f5a71ef3-4662-4a29-b469-e2547eda5a7b" providerId="AD" clId="Web-{E2596D25-C3E3-0A9F-A322-28C37DA186DF}" dt="2025-07-07T17:20:00.524" v="241" actId="14100"/>
          <ac:spMkLst>
            <pc:docMk/>
            <pc:sldMk cId="2571392459" sldId="2147470521"/>
            <ac:spMk id="9" creationId="{E97854D6-6005-2C1E-9240-667AEA02C93D}"/>
          </ac:spMkLst>
        </pc:spChg>
        <pc:spChg chg="mod">
          <ac:chgData name="Montoya, Jordan" userId="S::jmontoya@marathonpetroleum.com::f5a71ef3-4662-4a29-b469-e2547eda5a7b" providerId="AD" clId="Web-{E2596D25-C3E3-0A9F-A322-28C37DA186DF}" dt="2025-07-07T17:20:08.853" v="243" actId="14100"/>
          <ac:spMkLst>
            <pc:docMk/>
            <pc:sldMk cId="2571392459" sldId="2147470521"/>
            <ac:spMk id="71" creationId="{EB56CCCD-B348-44E1-8FDB-EB072E847BBE}"/>
          </ac:spMkLst>
        </pc:spChg>
        <pc:spChg chg="mod">
          <ac:chgData name="Montoya, Jordan" userId="S::jmontoya@marathonpetroleum.com::f5a71ef3-4662-4a29-b469-e2547eda5a7b" providerId="AD" clId="Web-{E2596D25-C3E3-0A9F-A322-28C37DA186DF}" dt="2025-07-07T17:18:04.099" v="206" actId="1076"/>
          <ac:spMkLst>
            <pc:docMk/>
            <pc:sldMk cId="2571392459" sldId="2147470521"/>
            <ac:spMk id="73" creationId="{0171142D-F2A5-4852-82B2-35B295F58654}"/>
          </ac:spMkLst>
        </pc:spChg>
        <pc:grpChg chg="mod">
          <ac:chgData name="Montoya, Jordan" userId="S::jmontoya@marathonpetroleum.com::f5a71ef3-4662-4a29-b469-e2547eda5a7b" providerId="AD" clId="Web-{E2596D25-C3E3-0A9F-A322-28C37DA186DF}" dt="2025-07-07T17:18:17.146" v="210" actId="1076"/>
          <ac:grpSpMkLst>
            <pc:docMk/>
            <pc:sldMk cId="2571392459" sldId="2147470521"/>
            <ac:grpSpMk id="14" creationId="{7F720518-4FC3-4007-9BD0-49135407ABBB}"/>
          </ac:grpSpMkLst>
        </pc:grpChg>
        <pc:picChg chg="mod">
          <ac:chgData name="Montoya, Jordan" userId="S::jmontoya@marathonpetroleum.com::f5a71ef3-4662-4a29-b469-e2547eda5a7b" providerId="AD" clId="Web-{E2596D25-C3E3-0A9F-A322-28C37DA186DF}" dt="2025-07-07T17:19:13.101" v="230" actId="1076"/>
          <ac:picMkLst>
            <pc:docMk/>
            <pc:sldMk cId="2571392459" sldId="2147470521"/>
            <ac:picMk id="5" creationId="{B9D11A79-50BF-6AFD-AC30-CAC3C9E9869F}"/>
          </ac:picMkLst>
        </pc:picChg>
        <pc:picChg chg="mod">
          <ac:chgData name="Montoya, Jordan" userId="S::jmontoya@marathonpetroleum.com::f5a71ef3-4662-4a29-b469-e2547eda5a7b" providerId="AD" clId="Web-{E2596D25-C3E3-0A9F-A322-28C37DA186DF}" dt="2025-07-07T17:19:47.196" v="236" actId="1076"/>
          <ac:picMkLst>
            <pc:docMk/>
            <pc:sldMk cId="2571392459" sldId="2147470521"/>
            <ac:picMk id="8" creationId="{7F01C6A6-2A86-7BFB-7D9A-9262D503FA84}"/>
          </ac:picMkLst>
        </pc:picChg>
        <pc:cxnChg chg="mod">
          <ac:chgData name="Montoya, Jordan" userId="S::jmontoya@marathonpetroleum.com::f5a71ef3-4662-4a29-b469-e2547eda5a7b" providerId="AD" clId="Web-{E2596D25-C3E3-0A9F-A322-28C37DA186DF}" dt="2025-07-07T17:19:50.993" v="239" actId="14100"/>
          <ac:cxnSpMkLst>
            <pc:docMk/>
            <pc:sldMk cId="2571392459" sldId="2147470521"/>
            <ac:cxnSpMk id="10" creationId="{ACD02109-BDB0-3963-6D58-34601E40E625}"/>
          </ac:cxnSpMkLst>
        </pc:cxnChg>
      </pc:sldChg>
      <pc:sldChg chg="modSp add">
        <pc:chgData name="Montoya, Jordan" userId="S::jmontoya@marathonpetroleum.com::f5a71ef3-4662-4a29-b469-e2547eda5a7b" providerId="AD" clId="Web-{E2596D25-C3E3-0A9F-A322-28C37DA186DF}" dt="2025-07-07T17:23:46.735" v="300" actId="20577"/>
        <pc:sldMkLst>
          <pc:docMk/>
          <pc:sldMk cId="2305021664" sldId="2147470522"/>
        </pc:sldMkLst>
        <pc:spChg chg="mod">
          <ac:chgData name="Montoya, Jordan" userId="S::jmontoya@marathonpetroleum.com::f5a71ef3-4662-4a29-b469-e2547eda5a7b" providerId="AD" clId="Web-{E2596D25-C3E3-0A9F-A322-28C37DA186DF}" dt="2025-07-07T17:22:51.015" v="290" actId="14100"/>
          <ac:spMkLst>
            <pc:docMk/>
            <pc:sldMk cId="2305021664" sldId="2147470522"/>
            <ac:spMk id="2" creationId="{F41DF028-F18D-0F17-E8C1-381B67DE42A3}"/>
          </ac:spMkLst>
        </pc:spChg>
        <pc:spChg chg="mod">
          <ac:chgData name="Montoya, Jordan" userId="S::jmontoya@marathonpetroleum.com::f5a71ef3-4662-4a29-b469-e2547eda5a7b" providerId="AD" clId="Web-{E2596D25-C3E3-0A9F-A322-28C37DA186DF}" dt="2025-07-07T17:21:53.263" v="275" actId="1076"/>
          <ac:spMkLst>
            <pc:docMk/>
            <pc:sldMk cId="2305021664" sldId="2147470522"/>
            <ac:spMk id="3" creationId="{787B7990-0925-66D4-0F16-F50585BC2955}"/>
          </ac:spMkLst>
        </pc:spChg>
        <pc:spChg chg="mod">
          <ac:chgData name="Montoya, Jordan" userId="S::jmontoya@marathonpetroleum.com::f5a71ef3-4662-4a29-b469-e2547eda5a7b" providerId="AD" clId="Web-{E2596D25-C3E3-0A9F-A322-28C37DA186DF}" dt="2025-07-07T17:23:46.735" v="300" actId="20577"/>
          <ac:spMkLst>
            <pc:docMk/>
            <pc:sldMk cId="2305021664" sldId="2147470522"/>
            <ac:spMk id="12" creationId="{A0AFC912-5FF8-44F6-A581-0A425EB5C75D}"/>
          </ac:spMkLst>
        </pc:spChg>
        <pc:spChg chg="mod">
          <ac:chgData name="Montoya, Jordan" userId="S::jmontoya@marathonpetroleum.com::f5a71ef3-4662-4a29-b469-e2547eda5a7b" providerId="AD" clId="Web-{E2596D25-C3E3-0A9F-A322-28C37DA186DF}" dt="2025-07-07T17:22:31.889" v="284" actId="20577"/>
          <ac:spMkLst>
            <pc:docMk/>
            <pc:sldMk cId="2305021664" sldId="2147470522"/>
            <ac:spMk id="39" creationId="{4DFF356B-6E31-469E-9F4F-34E33A494156}"/>
          </ac:spMkLst>
        </pc:spChg>
        <pc:graphicFrameChg chg="mod modGraphic">
          <ac:chgData name="Montoya, Jordan" userId="S::jmontoya@marathonpetroleum.com::f5a71ef3-4662-4a29-b469-e2547eda5a7b" providerId="AD" clId="Web-{E2596D25-C3E3-0A9F-A322-28C37DA186DF}" dt="2025-07-07T17:23:18" v="298"/>
          <ac:graphicFrameMkLst>
            <pc:docMk/>
            <pc:sldMk cId="2305021664" sldId="2147470522"/>
            <ac:graphicFrameMk id="41" creationId="{1E730137-243D-43D5-873A-1041215965A0}"/>
          </ac:graphicFrameMkLst>
        </pc:graphicFrameChg>
        <pc:picChg chg="mod">
          <ac:chgData name="Montoya, Jordan" userId="S::jmontoya@marathonpetroleum.com::f5a71ef3-4662-4a29-b469-e2547eda5a7b" providerId="AD" clId="Web-{E2596D25-C3E3-0A9F-A322-28C37DA186DF}" dt="2025-07-07T17:21:53.294" v="276" actId="1076"/>
          <ac:picMkLst>
            <pc:docMk/>
            <pc:sldMk cId="2305021664" sldId="2147470522"/>
            <ac:picMk id="4" creationId="{AF9FFCB2-7EEE-7721-6470-CA80155CE723}"/>
          </ac:picMkLst>
        </pc:picChg>
        <pc:picChg chg="mod">
          <ac:chgData name="Montoya, Jordan" userId="S::jmontoya@marathonpetroleum.com::f5a71ef3-4662-4a29-b469-e2547eda5a7b" providerId="AD" clId="Web-{E2596D25-C3E3-0A9F-A322-28C37DA186DF}" dt="2025-07-07T17:21:58.825" v="278" actId="1076"/>
          <ac:picMkLst>
            <pc:docMk/>
            <pc:sldMk cId="2305021664" sldId="2147470522"/>
            <ac:picMk id="7" creationId="{7FCEE7E1-6A7E-EE65-06A8-E4D0B9FBC8B9}"/>
          </ac:picMkLst>
        </pc:picChg>
        <pc:picChg chg="mod">
          <ac:chgData name="Montoya, Jordan" userId="S::jmontoya@marathonpetroleum.com::f5a71ef3-4662-4a29-b469-e2547eda5a7b" providerId="AD" clId="Web-{E2596D25-C3E3-0A9F-A322-28C37DA186DF}" dt="2025-07-07T17:21:22.183" v="272" actId="1076"/>
          <ac:picMkLst>
            <pc:docMk/>
            <pc:sldMk cId="2305021664" sldId="2147470522"/>
            <ac:picMk id="8" creationId="{BBCD16D6-47E9-621C-2006-D07C44765573}"/>
          </ac:picMkLst>
        </pc:picChg>
        <pc:picChg chg="mod">
          <ac:chgData name="Montoya, Jordan" userId="S::jmontoya@marathonpetroleum.com::f5a71ef3-4662-4a29-b469-e2547eda5a7b" providerId="AD" clId="Web-{E2596D25-C3E3-0A9F-A322-28C37DA186DF}" dt="2025-07-07T17:22:08.576" v="280" actId="1076"/>
          <ac:picMkLst>
            <pc:docMk/>
            <pc:sldMk cId="2305021664" sldId="2147470522"/>
            <ac:picMk id="9" creationId="{07077149-7231-1047-DA06-A6E7867CD643}"/>
          </ac:picMkLst>
        </pc:picChg>
        <pc:picChg chg="mod">
          <ac:chgData name="Montoya, Jordan" userId="S::jmontoya@marathonpetroleum.com::f5a71ef3-4662-4a29-b469-e2547eda5a7b" providerId="AD" clId="Web-{E2596D25-C3E3-0A9F-A322-28C37DA186DF}" dt="2025-07-07T17:21:19.637" v="271" actId="1076"/>
          <ac:picMkLst>
            <pc:docMk/>
            <pc:sldMk cId="2305021664" sldId="2147470522"/>
            <ac:picMk id="16" creationId="{4C972694-0BB0-4127-A626-BC21BAF23D13}"/>
          </ac:picMkLst>
        </pc:picChg>
      </pc:sldChg>
      <pc:sldChg chg="addSp modSp new">
        <pc:chgData name="Montoya, Jordan" userId="S::jmontoya@marathonpetroleum.com::f5a71ef3-4662-4a29-b469-e2547eda5a7b" providerId="AD" clId="Web-{E2596D25-C3E3-0A9F-A322-28C37DA186DF}" dt="2025-07-07T22:08:51.309" v="332" actId="1076"/>
        <pc:sldMkLst>
          <pc:docMk/>
          <pc:sldMk cId="1466025760" sldId="2147470523"/>
        </pc:sldMkLst>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6.png"/></Relationships>
</file>

<file path=ppt/diagrams/_rels/data2.xml.rels><?xml version="1.0" encoding="UTF-8" standalone="yes"?>
<Relationships xmlns="http://schemas.openxmlformats.org/package/2006/relationships"><Relationship Id="rId1" Type="http://schemas.openxmlformats.org/officeDocument/2006/relationships/image" Target="../media/image8.png"/></Relationships>
</file>

<file path=ppt/diagrams/_rels/data3.xml.rels><?xml version="1.0" encoding="UTF-8" standalone="yes"?>
<Relationships xmlns="http://schemas.openxmlformats.org/package/2006/relationships"><Relationship Id="rId1" Type="http://schemas.openxmlformats.org/officeDocument/2006/relationships/image" Target="../media/image10.png"/></Relationships>
</file>

<file path=ppt/diagrams/_rels/data4.xml.rels><?xml version="1.0" encoding="UTF-8" standalone="yes"?>
<Relationships xmlns="http://schemas.openxmlformats.org/package/2006/relationships"><Relationship Id="rId1" Type="http://schemas.openxmlformats.org/officeDocument/2006/relationships/image" Target="../media/image10.png"/></Relationships>
</file>

<file path=ppt/diagrams/_rels/data5.xml.rels><?xml version="1.0" encoding="UTF-8" standalone="yes"?>
<Relationships xmlns="http://schemas.openxmlformats.org/package/2006/relationships"><Relationship Id="rId1" Type="http://schemas.openxmlformats.org/officeDocument/2006/relationships/image" Target="../media/image8.png"/></Relationships>
</file>

<file path=ppt/diagrams/_rels/data6.xml.rels><?xml version="1.0" encoding="UTF-8" standalone="yes"?>
<Relationships xmlns="http://schemas.openxmlformats.org/package/2006/relationships"><Relationship Id="rId1" Type="http://schemas.openxmlformats.org/officeDocument/2006/relationships/image" Target="../media/image10.png"/></Relationships>
</file>

<file path=ppt/diagrams/_rels/data7.xml.rels><?xml version="1.0" encoding="UTF-8" standalone="yes"?>
<Relationships xmlns="http://schemas.openxmlformats.org/package/2006/relationships"><Relationship Id="rId1" Type="http://schemas.openxmlformats.org/officeDocument/2006/relationships/image" Target="../media/image15.png"/></Relationships>
</file>

<file path=ppt/diagrams/_rels/data8.xml.rels><?xml version="1.0" encoding="UTF-8" standalone="yes"?>
<Relationships xmlns="http://schemas.openxmlformats.org/package/2006/relationships"><Relationship Id="rId1" Type="http://schemas.openxmlformats.org/officeDocument/2006/relationships/image" Target="../media/image10.png"/></Relationships>
</file>

<file path=ppt/diagrams/_rels/data9.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5.xml.rels><?xml version="1.0" encoding="UTF-8" standalone="yes"?>
<Relationships xmlns="http://schemas.openxmlformats.org/package/2006/relationships"><Relationship Id="rId1" Type="http://schemas.openxmlformats.org/officeDocument/2006/relationships/image" Target="../media/image8.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7.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8.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9.xml.rels><?xml version="1.0" encoding="UTF-8" standalone="yes"?>
<Relationships xmlns="http://schemas.openxmlformats.org/package/2006/relationships"><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6994DC-EDF4-46F6-921B-E8332DB0B2E4}"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47EE83D1-A334-4915-826B-85E2483B756D}">
      <dgm:prSet phldrT="[Text]" phldr="1" custT="1"/>
      <dgm:spPr>
        <a:noFill/>
      </dgm:spPr>
      <dgm:t>
        <a:bodyPr/>
        <a:lstStyle/>
        <a:p>
          <a:endParaRPr lang="en-US" sz="100">
            <a:solidFill>
              <a:schemeClr val="bg1"/>
            </a:solidFill>
          </a:endParaRPr>
        </a:p>
      </dgm:t>
    </dgm:pt>
    <dgm:pt modelId="{501BFBD1-80B5-4A6B-B721-E3E6BCFF36CC}" type="parTrans" cxnId="{640AB32A-87D7-48AE-B67B-2C84FCEB3F7B}">
      <dgm:prSet/>
      <dgm:spPr/>
      <dgm:t>
        <a:bodyPr/>
        <a:lstStyle/>
        <a:p>
          <a:endParaRPr lang="en-US"/>
        </a:p>
      </dgm:t>
    </dgm:pt>
    <dgm:pt modelId="{77BE1C82-A667-4227-A0FB-F73C7866EFA4}" type="sibTrans" cxnId="{640AB32A-87D7-48AE-B67B-2C84FCEB3F7B}">
      <dgm:prSet/>
      <dgm:spPr/>
      <dgm:t>
        <a:bodyPr/>
        <a:lstStyle/>
        <a:p>
          <a:endParaRPr lang="en-US"/>
        </a:p>
      </dgm:t>
    </dgm:pt>
    <dgm:pt modelId="{70992217-FDA0-4522-A540-390017999037}" type="pres">
      <dgm:prSet presAssocID="{5F6994DC-EDF4-46F6-921B-E8332DB0B2E4}" presName="Name0" presStyleCnt="0">
        <dgm:presLayoutVars>
          <dgm:dir/>
          <dgm:resizeHandles val="exact"/>
        </dgm:presLayoutVars>
      </dgm:prSet>
      <dgm:spPr/>
    </dgm:pt>
    <dgm:pt modelId="{41F9F447-AE31-482C-B1DC-0C4997D947F0}" type="pres">
      <dgm:prSet presAssocID="{47EE83D1-A334-4915-826B-85E2483B756D}" presName="composite" presStyleCnt="0"/>
      <dgm:spPr/>
    </dgm:pt>
    <dgm:pt modelId="{23B45A86-91F5-4B06-91B4-538BC5CE6624}" type="pres">
      <dgm:prSet presAssocID="{47EE83D1-A334-4915-826B-85E2483B756D}" presName="rect1" presStyleLbl="bgShp" presStyleIdx="0" presStyleCnt="1" custScaleX="107569" custScaleY="91746" custLinFactNeighborX="-4309"/>
      <dgm:spPr>
        <a:blipFill>
          <a:blip xmlns:r="http://schemas.openxmlformats.org/officeDocument/2006/relationships" r:embed="rId1"/>
          <a:stretch>
            <a:fillRect/>
          </a:stretch>
        </a:blipFill>
      </dgm:spPr>
    </dgm:pt>
    <dgm:pt modelId="{F0F4F57B-76E9-420A-9721-6B4289AF1FB1}" type="pres">
      <dgm:prSet presAssocID="{47EE83D1-A334-4915-826B-85E2483B756D}" presName="rect2" presStyleLbl="trBgShp" presStyleIdx="0" presStyleCnt="1" custFlipHor="0" custScaleX="8916" custScaleY="43343" custLinFactY="-4760" custLinFactNeighborX="33829" custLinFactNeighborY="-100000">
        <dgm:presLayoutVars>
          <dgm:bulletEnabled val="1"/>
        </dgm:presLayoutVars>
      </dgm:prSet>
      <dgm:spPr/>
    </dgm:pt>
  </dgm:ptLst>
  <dgm:cxnLst>
    <dgm:cxn modelId="{640AB32A-87D7-48AE-B67B-2C84FCEB3F7B}" srcId="{5F6994DC-EDF4-46F6-921B-E8332DB0B2E4}" destId="{47EE83D1-A334-4915-826B-85E2483B756D}" srcOrd="0" destOrd="0" parTransId="{501BFBD1-80B5-4A6B-B721-E3E6BCFF36CC}" sibTransId="{77BE1C82-A667-4227-A0FB-F73C7866EFA4}"/>
    <dgm:cxn modelId="{95868251-D881-4A7D-AD92-6AF5450BD012}" type="presOf" srcId="{47EE83D1-A334-4915-826B-85E2483B756D}" destId="{F0F4F57B-76E9-420A-9721-6B4289AF1FB1}" srcOrd="0" destOrd="0" presId="urn:microsoft.com/office/officeart/2008/layout/BendingPictureSemiTransparentText"/>
    <dgm:cxn modelId="{9605ABF5-57AD-4E06-AAE7-0FCDBDAAB123}" type="presOf" srcId="{5F6994DC-EDF4-46F6-921B-E8332DB0B2E4}" destId="{70992217-FDA0-4522-A540-390017999037}" srcOrd="0" destOrd="0" presId="urn:microsoft.com/office/officeart/2008/layout/BendingPictureSemiTransparentText"/>
    <dgm:cxn modelId="{0D001868-0FA2-4220-9BB0-91C9B5C28A6B}" type="presParOf" srcId="{70992217-FDA0-4522-A540-390017999037}" destId="{41F9F447-AE31-482C-B1DC-0C4997D947F0}" srcOrd="0" destOrd="0" presId="urn:microsoft.com/office/officeart/2008/layout/BendingPictureSemiTransparentText"/>
    <dgm:cxn modelId="{CA9E8795-A32F-4041-8D2A-4A20BA7DBB05}" type="presParOf" srcId="{41F9F447-AE31-482C-B1DC-0C4997D947F0}" destId="{23B45A86-91F5-4B06-91B4-538BC5CE6624}" srcOrd="0" destOrd="0" presId="urn:microsoft.com/office/officeart/2008/layout/BendingPictureSemiTransparentText"/>
    <dgm:cxn modelId="{C0E58A34-D37F-4BFE-B870-9913D28483D3}" type="presParOf" srcId="{41F9F447-AE31-482C-B1DC-0C4997D947F0}" destId="{F0F4F57B-76E9-420A-9721-6B4289AF1FB1}" srcOrd="1" destOrd="0" presId="urn:microsoft.com/office/officeart/2008/layout/BendingPictureSemiTransparentText"/>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BAF04E-7940-4FC9-A3FC-9CB65D473832}"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A1A7F047-2267-4418-9495-3D99BE9FE796}">
      <dgm:prSet phldrT="[Text]" phldr="1" custT="1"/>
      <dgm:spPr>
        <a:noFill/>
      </dgm:spPr>
      <dgm:t>
        <a:bodyPr/>
        <a:lstStyle/>
        <a:p>
          <a:endParaRPr lang="en-US" sz="100">
            <a:solidFill>
              <a:schemeClr val="bg1"/>
            </a:solidFill>
          </a:endParaRPr>
        </a:p>
      </dgm:t>
    </dgm:pt>
    <dgm:pt modelId="{74B69403-F1D8-4061-91C8-40841736F4AD}" type="parTrans" cxnId="{A475A6DE-9053-45DC-9A2E-3F366E0F422D}">
      <dgm:prSet/>
      <dgm:spPr/>
      <dgm:t>
        <a:bodyPr/>
        <a:lstStyle/>
        <a:p>
          <a:endParaRPr lang="en-US"/>
        </a:p>
      </dgm:t>
    </dgm:pt>
    <dgm:pt modelId="{574BFD7B-AFC6-47A3-B6A3-BB2DA60434BF}" type="sibTrans" cxnId="{A475A6DE-9053-45DC-9A2E-3F366E0F422D}">
      <dgm:prSet/>
      <dgm:spPr/>
      <dgm:t>
        <a:bodyPr/>
        <a:lstStyle/>
        <a:p>
          <a:endParaRPr lang="en-US"/>
        </a:p>
      </dgm:t>
    </dgm:pt>
    <dgm:pt modelId="{51F5DF11-ABC1-41D5-9BDD-7B5B3D80E7CA}" type="pres">
      <dgm:prSet presAssocID="{41BAF04E-7940-4FC9-A3FC-9CB65D473832}" presName="Name0" presStyleCnt="0">
        <dgm:presLayoutVars>
          <dgm:dir/>
          <dgm:resizeHandles val="exact"/>
        </dgm:presLayoutVars>
      </dgm:prSet>
      <dgm:spPr/>
    </dgm:pt>
    <dgm:pt modelId="{CC3B9FB7-1CE9-42B5-A862-249DEDCA5BFE}" type="pres">
      <dgm:prSet presAssocID="{A1A7F047-2267-4418-9495-3D99BE9FE796}" presName="composite" presStyleCnt="0"/>
      <dgm:spPr/>
    </dgm:pt>
    <dgm:pt modelId="{299B7B9B-7BAB-44E2-BFAA-AD1BF7F69E28}" type="pres">
      <dgm:prSet presAssocID="{A1A7F047-2267-4418-9495-3D99BE9FE796}" presName="rect1" presStyleLbl="bgShp" presStyleIdx="0" presStyleCnt="1" custScaleX="117640"/>
      <dgm:spPr>
        <a:blipFill>
          <a:blip xmlns:r="http://schemas.openxmlformats.org/officeDocument/2006/relationships" r:embed="rId1"/>
          <a:stretch>
            <a:fillRect/>
          </a:stretch>
        </a:blipFill>
      </dgm:spPr>
    </dgm:pt>
    <dgm:pt modelId="{80222493-EDF6-4F7A-BBD9-11533258FA72}" type="pres">
      <dgm:prSet presAssocID="{A1A7F047-2267-4418-9495-3D99BE9FE796}" presName="rect2" presStyleLbl="trBgShp" presStyleIdx="0" presStyleCnt="1" custScaleX="4440" custScaleY="22261" custLinFactY="-9570" custLinFactNeighborX="36030" custLinFactNeighborY="-100000">
        <dgm:presLayoutVars>
          <dgm:bulletEnabled val="1"/>
        </dgm:presLayoutVars>
      </dgm:prSet>
      <dgm:spPr/>
    </dgm:pt>
  </dgm:ptLst>
  <dgm:cxnLst>
    <dgm:cxn modelId="{7F82AC7B-DA9B-419D-8ECC-D6EC7B3BA130}" type="presOf" srcId="{41BAF04E-7940-4FC9-A3FC-9CB65D473832}" destId="{51F5DF11-ABC1-41D5-9BDD-7B5B3D80E7CA}" srcOrd="0" destOrd="0" presId="urn:microsoft.com/office/officeart/2008/layout/BendingPictureSemiTransparentText"/>
    <dgm:cxn modelId="{BDDB5B91-3A23-4A1B-806F-C611C8E09390}" type="presOf" srcId="{A1A7F047-2267-4418-9495-3D99BE9FE796}" destId="{80222493-EDF6-4F7A-BBD9-11533258FA72}" srcOrd="0" destOrd="0" presId="urn:microsoft.com/office/officeart/2008/layout/BendingPictureSemiTransparentText"/>
    <dgm:cxn modelId="{A475A6DE-9053-45DC-9A2E-3F366E0F422D}" srcId="{41BAF04E-7940-4FC9-A3FC-9CB65D473832}" destId="{A1A7F047-2267-4418-9495-3D99BE9FE796}" srcOrd="0" destOrd="0" parTransId="{74B69403-F1D8-4061-91C8-40841736F4AD}" sibTransId="{574BFD7B-AFC6-47A3-B6A3-BB2DA60434BF}"/>
    <dgm:cxn modelId="{E4CB91C2-3872-413E-BCA6-A55B459794A7}" type="presParOf" srcId="{51F5DF11-ABC1-41D5-9BDD-7B5B3D80E7CA}" destId="{CC3B9FB7-1CE9-42B5-A862-249DEDCA5BFE}" srcOrd="0" destOrd="0" presId="urn:microsoft.com/office/officeart/2008/layout/BendingPictureSemiTransparentText"/>
    <dgm:cxn modelId="{BCAB5A78-BDAE-49B2-85D5-C51FEE159002}" type="presParOf" srcId="{CC3B9FB7-1CE9-42B5-A862-249DEDCA5BFE}" destId="{299B7B9B-7BAB-44E2-BFAA-AD1BF7F69E28}" srcOrd="0" destOrd="0" presId="urn:microsoft.com/office/officeart/2008/layout/BendingPictureSemiTransparentText"/>
    <dgm:cxn modelId="{25FBB286-E293-4D70-934E-A483173C5887}" type="presParOf" srcId="{CC3B9FB7-1CE9-42B5-A862-249DEDCA5BFE}" destId="{80222493-EDF6-4F7A-BBD9-11533258FA72}"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E29F19-A932-4066-9CCA-83B1A995F36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7CF3F67F-1114-4D09-8CE5-77FB4F2AED2B}">
      <dgm:prSet phldrT="[Text]" phldr="1"/>
      <dgm:spPr/>
      <dgm:t>
        <a:bodyPr/>
        <a:lstStyle/>
        <a:p>
          <a:endParaRPr lang="en-US"/>
        </a:p>
      </dgm:t>
    </dgm:pt>
    <dgm:pt modelId="{261D168A-DD05-464C-9B5C-A79F20473E1E}" type="parTrans" cxnId="{D6453C0A-0CCF-4595-AC69-8A4794905913}">
      <dgm:prSet/>
      <dgm:spPr/>
      <dgm:t>
        <a:bodyPr/>
        <a:lstStyle/>
        <a:p>
          <a:endParaRPr lang="en-US"/>
        </a:p>
      </dgm:t>
    </dgm:pt>
    <dgm:pt modelId="{B0DE050D-80F7-4B48-849C-AF0F26D1B524}" type="sibTrans" cxnId="{D6453C0A-0CCF-4595-AC69-8A4794905913}">
      <dgm:prSet/>
      <dgm:spPr/>
      <dgm:t>
        <a:bodyPr/>
        <a:lstStyle/>
        <a:p>
          <a:endParaRPr lang="en-US"/>
        </a:p>
      </dgm:t>
    </dgm:pt>
    <dgm:pt modelId="{6DE9CEB8-02D4-42B5-BDC6-C540A17E7990}" type="pres">
      <dgm:prSet presAssocID="{2CE29F19-A932-4066-9CCA-83B1A995F360}" presName="Name0" presStyleCnt="0">
        <dgm:presLayoutVars>
          <dgm:dir/>
          <dgm:resizeHandles val="exact"/>
        </dgm:presLayoutVars>
      </dgm:prSet>
      <dgm:spPr/>
    </dgm:pt>
    <dgm:pt modelId="{6BECCA8D-216F-4516-89F0-CA61C4F1DC5C}" type="pres">
      <dgm:prSet presAssocID="{7CF3F67F-1114-4D09-8CE5-77FB4F2AED2B}" presName="composite" presStyleCnt="0"/>
      <dgm:spPr/>
    </dgm:pt>
    <dgm:pt modelId="{2E0F41F4-40B2-44E2-BCFF-9A0657ACCA1D}" type="pres">
      <dgm:prSet presAssocID="{7CF3F67F-1114-4D09-8CE5-77FB4F2AED2B}" presName="rect1" presStyleLbl="bgShp" presStyleIdx="0" presStyleCnt="1" custScaleX="466323" custLinFactNeighborX="928" custLinFactNeighborY="723"/>
      <dgm:spPr>
        <a:blipFill>
          <a:blip xmlns:r="http://schemas.openxmlformats.org/officeDocument/2006/relationships" r:embed="rId1"/>
          <a:stretch>
            <a:fillRect/>
          </a:stretch>
        </a:blipFill>
      </dgm:spPr>
    </dgm:pt>
    <dgm:pt modelId="{2DC78FAE-6997-479C-93D5-2DBF89C83D1B}" type="pres">
      <dgm:prSet presAssocID="{7CF3F67F-1114-4D09-8CE5-77FB4F2AED2B}" presName="rect2" presStyleLbl="trBgShp" presStyleIdx="0" presStyleCnt="1" custFlipVert="1" custScaleX="9512" custScaleY="5973">
        <dgm:presLayoutVars>
          <dgm:bulletEnabled val="1"/>
        </dgm:presLayoutVars>
      </dgm:prSet>
      <dgm:spPr/>
    </dgm:pt>
  </dgm:ptLst>
  <dgm:cxnLst>
    <dgm:cxn modelId="{D6453C0A-0CCF-4595-AC69-8A4794905913}" srcId="{2CE29F19-A932-4066-9CCA-83B1A995F360}" destId="{7CF3F67F-1114-4D09-8CE5-77FB4F2AED2B}" srcOrd="0" destOrd="0" parTransId="{261D168A-DD05-464C-9B5C-A79F20473E1E}" sibTransId="{B0DE050D-80F7-4B48-849C-AF0F26D1B524}"/>
    <dgm:cxn modelId="{EA85340F-C6B7-4008-8544-849678412B47}" type="presOf" srcId="{2CE29F19-A932-4066-9CCA-83B1A995F360}" destId="{6DE9CEB8-02D4-42B5-BDC6-C540A17E7990}" srcOrd="0" destOrd="0" presId="urn:microsoft.com/office/officeart/2008/layout/BendingPictureSemiTransparentText"/>
    <dgm:cxn modelId="{D76C3469-13A6-4AE9-B784-88E9CB6DC592}" type="presOf" srcId="{7CF3F67F-1114-4D09-8CE5-77FB4F2AED2B}" destId="{2DC78FAE-6997-479C-93D5-2DBF89C83D1B}" srcOrd="0" destOrd="0" presId="urn:microsoft.com/office/officeart/2008/layout/BendingPictureSemiTransparentText"/>
    <dgm:cxn modelId="{D982F27E-9F11-4956-9F44-AF2A17422789}" type="presParOf" srcId="{6DE9CEB8-02D4-42B5-BDC6-C540A17E7990}" destId="{6BECCA8D-216F-4516-89F0-CA61C4F1DC5C}" srcOrd="0" destOrd="0" presId="urn:microsoft.com/office/officeart/2008/layout/BendingPictureSemiTransparentText"/>
    <dgm:cxn modelId="{86A8BAF4-5EFD-4FB9-A390-0CD308FC4CEB}" type="presParOf" srcId="{6BECCA8D-216F-4516-89F0-CA61C4F1DC5C}" destId="{2E0F41F4-40B2-44E2-BCFF-9A0657ACCA1D}" srcOrd="0" destOrd="0" presId="urn:microsoft.com/office/officeart/2008/layout/BendingPictureSemiTransparentText"/>
    <dgm:cxn modelId="{CD193AE9-CA8C-4160-8136-D8CB9D7697C8}" type="presParOf" srcId="{6BECCA8D-216F-4516-89F0-CA61C4F1DC5C}" destId="{2DC78FAE-6997-479C-93D5-2DBF89C83D1B}"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E29F19-A932-4066-9CCA-83B1A995F36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7CF3F67F-1114-4D09-8CE5-77FB4F2AED2B}">
      <dgm:prSet phldrT="[Text]" phldr="1" custT="1"/>
      <dgm:spPr>
        <a:noFill/>
      </dgm:spPr>
      <dgm:t>
        <a:bodyPr/>
        <a:lstStyle/>
        <a:p>
          <a:endParaRPr lang="en-US" sz="100">
            <a:solidFill>
              <a:schemeClr val="bg1"/>
            </a:solidFill>
          </a:endParaRPr>
        </a:p>
      </dgm:t>
    </dgm:pt>
    <dgm:pt modelId="{261D168A-DD05-464C-9B5C-A79F20473E1E}" type="parTrans" cxnId="{D6453C0A-0CCF-4595-AC69-8A4794905913}">
      <dgm:prSet/>
      <dgm:spPr/>
      <dgm:t>
        <a:bodyPr/>
        <a:lstStyle/>
        <a:p>
          <a:endParaRPr lang="en-US"/>
        </a:p>
      </dgm:t>
    </dgm:pt>
    <dgm:pt modelId="{B0DE050D-80F7-4B48-849C-AF0F26D1B524}" type="sibTrans" cxnId="{D6453C0A-0CCF-4595-AC69-8A4794905913}">
      <dgm:prSet/>
      <dgm:spPr/>
      <dgm:t>
        <a:bodyPr/>
        <a:lstStyle/>
        <a:p>
          <a:endParaRPr lang="en-US"/>
        </a:p>
      </dgm:t>
    </dgm:pt>
    <dgm:pt modelId="{6DE9CEB8-02D4-42B5-BDC6-C540A17E7990}" type="pres">
      <dgm:prSet presAssocID="{2CE29F19-A932-4066-9CCA-83B1A995F360}" presName="Name0" presStyleCnt="0">
        <dgm:presLayoutVars>
          <dgm:dir/>
          <dgm:resizeHandles val="exact"/>
        </dgm:presLayoutVars>
      </dgm:prSet>
      <dgm:spPr/>
    </dgm:pt>
    <dgm:pt modelId="{6BECCA8D-216F-4516-89F0-CA61C4F1DC5C}" type="pres">
      <dgm:prSet presAssocID="{7CF3F67F-1114-4D09-8CE5-77FB4F2AED2B}" presName="composite" presStyleCnt="0"/>
      <dgm:spPr/>
    </dgm:pt>
    <dgm:pt modelId="{2E0F41F4-40B2-44E2-BCFF-9A0657ACCA1D}" type="pres">
      <dgm:prSet presAssocID="{7CF3F67F-1114-4D09-8CE5-77FB4F2AED2B}" presName="rect1" presStyleLbl="bgShp" presStyleIdx="0" presStyleCnt="1" custScaleX="466323" custLinFactNeighborX="928" custLinFactNeighborY="723"/>
      <dgm:spPr>
        <a:blipFill>
          <a:blip xmlns:r="http://schemas.openxmlformats.org/officeDocument/2006/relationships" r:embed="rId1"/>
          <a:stretch>
            <a:fillRect/>
          </a:stretch>
        </a:blipFill>
      </dgm:spPr>
    </dgm:pt>
    <dgm:pt modelId="{2DC78FAE-6997-479C-93D5-2DBF89C83D1B}" type="pres">
      <dgm:prSet presAssocID="{7CF3F67F-1114-4D09-8CE5-77FB4F2AED2B}" presName="rect2" presStyleLbl="trBgShp" presStyleIdx="0" presStyleCnt="1" custFlipVert="1" custScaleX="9512" custScaleY="5973" custLinFactX="-37681" custLinFactNeighborX="-100000" custLinFactNeighborY="-90041">
        <dgm:presLayoutVars>
          <dgm:bulletEnabled val="1"/>
        </dgm:presLayoutVars>
      </dgm:prSet>
      <dgm:spPr/>
    </dgm:pt>
  </dgm:ptLst>
  <dgm:cxnLst>
    <dgm:cxn modelId="{D6453C0A-0CCF-4595-AC69-8A4794905913}" srcId="{2CE29F19-A932-4066-9CCA-83B1A995F360}" destId="{7CF3F67F-1114-4D09-8CE5-77FB4F2AED2B}" srcOrd="0" destOrd="0" parTransId="{261D168A-DD05-464C-9B5C-A79F20473E1E}" sibTransId="{B0DE050D-80F7-4B48-849C-AF0F26D1B524}"/>
    <dgm:cxn modelId="{59E4462F-D8D6-4E99-8CA2-F4A3C3BBC52B}" type="presOf" srcId="{7CF3F67F-1114-4D09-8CE5-77FB4F2AED2B}" destId="{2DC78FAE-6997-479C-93D5-2DBF89C83D1B}" srcOrd="0" destOrd="0" presId="urn:microsoft.com/office/officeart/2008/layout/BendingPictureSemiTransparentText"/>
    <dgm:cxn modelId="{502AAD61-8266-449B-9B06-C5A9B340F2CE}" type="presOf" srcId="{2CE29F19-A932-4066-9CCA-83B1A995F360}" destId="{6DE9CEB8-02D4-42B5-BDC6-C540A17E7990}" srcOrd="0" destOrd="0" presId="urn:microsoft.com/office/officeart/2008/layout/BendingPictureSemiTransparentText"/>
    <dgm:cxn modelId="{BCD4588B-0161-42F8-BEC9-5142D70F8A61}" type="presParOf" srcId="{6DE9CEB8-02D4-42B5-BDC6-C540A17E7990}" destId="{6BECCA8D-216F-4516-89F0-CA61C4F1DC5C}" srcOrd="0" destOrd="0" presId="urn:microsoft.com/office/officeart/2008/layout/BendingPictureSemiTransparentText"/>
    <dgm:cxn modelId="{B661418E-0833-4E8D-BDFF-24063E5D4974}" type="presParOf" srcId="{6BECCA8D-216F-4516-89F0-CA61C4F1DC5C}" destId="{2E0F41F4-40B2-44E2-BCFF-9A0657ACCA1D}" srcOrd="0" destOrd="0" presId="urn:microsoft.com/office/officeart/2008/layout/BendingPictureSemiTransparentText"/>
    <dgm:cxn modelId="{22CCE921-BBE0-4005-84C6-699A78306AB2}" type="presParOf" srcId="{6BECCA8D-216F-4516-89F0-CA61C4F1DC5C}" destId="{2DC78FAE-6997-479C-93D5-2DBF89C83D1B}"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BAF04E-7940-4FC9-A3FC-9CB65D473832}"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A1A7F047-2267-4418-9495-3D99BE9FE796}">
      <dgm:prSet phldrT="[Text]" phldr="1" custT="1"/>
      <dgm:spPr>
        <a:noFill/>
      </dgm:spPr>
      <dgm:t>
        <a:bodyPr/>
        <a:lstStyle/>
        <a:p>
          <a:endParaRPr lang="en-US" sz="100">
            <a:solidFill>
              <a:schemeClr val="bg1"/>
            </a:solidFill>
          </a:endParaRPr>
        </a:p>
      </dgm:t>
    </dgm:pt>
    <dgm:pt modelId="{74B69403-F1D8-4061-91C8-40841736F4AD}" type="parTrans" cxnId="{A475A6DE-9053-45DC-9A2E-3F366E0F422D}">
      <dgm:prSet/>
      <dgm:spPr/>
      <dgm:t>
        <a:bodyPr/>
        <a:lstStyle/>
        <a:p>
          <a:endParaRPr lang="en-US"/>
        </a:p>
      </dgm:t>
    </dgm:pt>
    <dgm:pt modelId="{574BFD7B-AFC6-47A3-B6A3-BB2DA60434BF}" type="sibTrans" cxnId="{A475A6DE-9053-45DC-9A2E-3F366E0F422D}">
      <dgm:prSet/>
      <dgm:spPr/>
      <dgm:t>
        <a:bodyPr/>
        <a:lstStyle/>
        <a:p>
          <a:endParaRPr lang="en-US"/>
        </a:p>
      </dgm:t>
    </dgm:pt>
    <dgm:pt modelId="{51F5DF11-ABC1-41D5-9BDD-7B5B3D80E7CA}" type="pres">
      <dgm:prSet presAssocID="{41BAF04E-7940-4FC9-A3FC-9CB65D473832}" presName="Name0" presStyleCnt="0">
        <dgm:presLayoutVars>
          <dgm:dir/>
          <dgm:resizeHandles val="exact"/>
        </dgm:presLayoutVars>
      </dgm:prSet>
      <dgm:spPr/>
    </dgm:pt>
    <dgm:pt modelId="{CC3B9FB7-1CE9-42B5-A862-249DEDCA5BFE}" type="pres">
      <dgm:prSet presAssocID="{A1A7F047-2267-4418-9495-3D99BE9FE796}" presName="composite" presStyleCnt="0"/>
      <dgm:spPr/>
    </dgm:pt>
    <dgm:pt modelId="{299B7B9B-7BAB-44E2-BFAA-AD1BF7F69E28}" type="pres">
      <dgm:prSet presAssocID="{A1A7F047-2267-4418-9495-3D99BE9FE796}" presName="rect1" presStyleLbl="bgShp" presStyleIdx="0" presStyleCnt="1" custScaleX="117640"/>
      <dgm:spPr>
        <a:blipFill>
          <a:blip xmlns:r="http://schemas.openxmlformats.org/officeDocument/2006/relationships" r:embed="rId1"/>
          <a:stretch>
            <a:fillRect/>
          </a:stretch>
        </a:blipFill>
      </dgm:spPr>
    </dgm:pt>
    <dgm:pt modelId="{80222493-EDF6-4F7A-BBD9-11533258FA72}" type="pres">
      <dgm:prSet presAssocID="{A1A7F047-2267-4418-9495-3D99BE9FE796}" presName="rect2" presStyleLbl="trBgShp" presStyleIdx="0" presStyleCnt="1" custScaleX="4440" custScaleY="22261" custLinFactY="-9570" custLinFactNeighborX="36030" custLinFactNeighborY="-100000">
        <dgm:presLayoutVars>
          <dgm:bulletEnabled val="1"/>
        </dgm:presLayoutVars>
      </dgm:prSet>
      <dgm:spPr/>
    </dgm:pt>
  </dgm:ptLst>
  <dgm:cxnLst>
    <dgm:cxn modelId="{3790EF05-96F3-425D-9770-C56F7EC69EAC}" type="presOf" srcId="{A1A7F047-2267-4418-9495-3D99BE9FE796}" destId="{80222493-EDF6-4F7A-BBD9-11533258FA72}" srcOrd="0" destOrd="0" presId="urn:microsoft.com/office/officeart/2008/layout/BendingPictureSemiTransparentText"/>
    <dgm:cxn modelId="{A475A6DE-9053-45DC-9A2E-3F366E0F422D}" srcId="{41BAF04E-7940-4FC9-A3FC-9CB65D473832}" destId="{A1A7F047-2267-4418-9495-3D99BE9FE796}" srcOrd="0" destOrd="0" parTransId="{74B69403-F1D8-4061-91C8-40841736F4AD}" sibTransId="{574BFD7B-AFC6-47A3-B6A3-BB2DA60434BF}"/>
    <dgm:cxn modelId="{BB3182E1-2471-4EA6-A623-5C536516B301}" type="presOf" srcId="{41BAF04E-7940-4FC9-A3FC-9CB65D473832}" destId="{51F5DF11-ABC1-41D5-9BDD-7B5B3D80E7CA}" srcOrd="0" destOrd="0" presId="urn:microsoft.com/office/officeart/2008/layout/BendingPictureSemiTransparentText"/>
    <dgm:cxn modelId="{D9B82087-9A1D-46F6-9F86-EBA4FED03A25}" type="presParOf" srcId="{51F5DF11-ABC1-41D5-9BDD-7B5B3D80E7CA}" destId="{CC3B9FB7-1CE9-42B5-A862-249DEDCA5BFE}" srcOrd="0" destOrd="0" presId="urn:microsoft.com/office/officeart/2008/layout/BendingPictureSemiTransparentText"/>
    <dgm:cxn modelId="{E4514B48-6A24-490B-9887-D7BCDF2B135D}" type="presParOf" srcId="{CC3B9FB7-1CE9-42B5-A862-249DEDCA5BFE}" destId="{299B7B9B-7BAB-44E2-BFAA-AD1BF7F69E28}" srcOrd="0" destOrd="0" presId="urn:microsoft.com/office/officeart/2008/layout/BendingPictureSemiTransparentText"/>
    <dgm:cxn modelId="{6C7739F8-4FD7-4ECC-A41A-2B48AB0B06AC}" type="presParOf" srcId="{CC3B9FB7-1CE9-42B5-A862-249DEDCA5BFE}" destId="{80222493-EDF6-4F7A-BBD9-11533258FA72}"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E29F19-A932-4066-9CCA-83B1A995F36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7CF3F67F-1114-4D09-8CE5-77FB4F2AED2B}">
      <dgm:prSet phldrT="[Text]" phldr="1" custT="1"/>
      <dgm:spPr>
        <a:noFill/>
      </dgm:spPr>
      <dgm:t>
        <a:bodyPr/>
        <a:lstStyle/>
        <a:p>
          <a:endParaRPr lang="en-US" sz="100">
            <a:solidFill>
              <a:schemeClr val="bg1"/>
            </a:solidFill>
          </a:endParaRPr>
        </a:p>
      </dgm:t>
    </dgm:pt>
    <dgm:pt modelId="{261D168A-DD05-464C-9B5C-A79F20473E1E}" type="parTrans" cxnId="{D6453C0A-0CCF-4595-AC69-8A4794905913}">
      <dgm:prSet/>
      <dgm:spPr/>
      <dgm:t>
        <a:bodyPr/>
        <a:lstStyle/>
        <a:p>
          <a:endParaRPr lang="en-US"/>
        </a:p>
      </dgm:t>
    </dgm:pt>
    <dgm:pt modelId="{B0DE050D-80F7-4B48-849C-AF0F26D1B524}" type="sibTrans" cxnId="{D6453C0A-0CCF-4595-AC69-8A4794905913}">
      <dgm:prSet/>
      <dgm:spPr/>
      <dgm:t>
        <a:bodyPr/>
        <a:lstStyle/>
        <a:p>
          <a:endParaRPr lang="en-US"/>
        </a:p>
      </dgm:t>
    </dgm:pt>
    <dgm:pt modelId="{6DE9CEB8-02D4-42B5-BDC6-C540A17E7990}" type="pres">
      <dgm:prSet presAssocID="{2CE29F19-A932-4066-9CCA-83B1A995F360}" presName="Name0" presStyleCnt="0">
        <dgm:presLayoutVars>
          <dgm:dir/>
          <dgm:resizeHandles val="exact"/>
        </dgm:presLayoutVars>
      </dgm:prSet>
      <dgm:spPr/>
    </dgm:pt>
    <dgm:pt modelId="{6BECCA8D-216F-4516-89F0-CA61C4F1DC5C}" type="pres">
      <dgm:prSet presAssocID="{7CF3F67F-1114-4D09-8CE5-77FB4F2AED2B}" presName="composite" presStyleCnt="0"/>
      <dgm:spPr/>
    </dgm:pt>
    <dgm:pt modelId="{2E0F41F4-40B2-44E2-BCFF-9A0657ACCA1D}" type="pres">
      <dgm:prSet presAssocID="{7CF3F67F-1114-4D09-8CE5-77FB4F2AED2B}" presName="rect1" presStyleLbl="bgShp" presStyleIdx="0" presStyleCnt="1" custScaleX="466323" custLinFactNeighborX="928" custLinFactNeighborY="723"/>
      <dgm:spPr>
        <a:blipFill>
          <a:blip xmlns:r="http://schemas.openxmlformats.org/officeDocument/2006/relationships" r:embed="rId1"/>
          <a:stretch>
            <a:fillRect/>
          </a:stretch>
        </a:blipFill>
      </dgm:spPr>
    </dgm:pt>
    <dgm:pt modelId="{2DC78FAE-6997-479C-93D5-2DBF89C83D1B}" type="pres">
      <dgm:prSet presAssocID="{7CF3F67F-1114-4D09-8CE5-77FB4F2AED2B}" presName="rect2" presStyleLbl="trBgShp" presStyleIdx="0" presStyleCnt="1" custFlipVert="1" custScaleX="9512" custScaleY="5973" custLinFactX="-37741" custLinFactNeighborX="-100000" custLinFactNeighborY="-88541">
        <dgm:presLayoutVars>
          <dgm:bulletEnabled val="1"/>
        </dgm:presLayoutVars>
      </dgm:prSet>
      <dgm:spPr/>
    </dgm:pt>
  </dgm:ptLst>
  <dgm:cxnLst>
    <dgm:cxn modelId="{D6453C0A-0CCF-4595-AC69-8A4794905913}" srcId="{2CE29F19-A932-4066-9CCA-83B1A995F360}" destId="{7CF3F67F-1114-4D09-8CE5-77FB4F2AED2B}" srcOrd="0" destOrd="0" parTransId="{261D168A-DD05-464C-9B5C-A79F20473E1E}" sibTransId="{B0DE050D-80F7-4B48-849C-AF0F26D1B524}"/>
    <dgm:cxn modelId="{1A15912B-3D0C-47ED-BBE0-A4CD5E8A7021}" type="presOf" srcId="{7CF3F67F-1114-4D09-8CE5-77FB4F2AED2B}" destId="{2DC78FAE-6997-479C-93D5-2DBF89C83D1B}" srcOrd="0" destOrd="0" presId="urn:microsoft.com/office/officeart/2008/layout/BendingPictureSemiTransparentText"/>
    <dgm:cxn modelId="{DB9C65AA-1B8C-4516-817E-B2AB9B6A893A}" type="presOf" srcId="{2CE29F19-A932-4066-9CCA-83B1A995F360}" destId="{6DE9CEB8-02D4-42B5-BDC6-C540A17E7990}" srcOrd="0" destOrd="0" presId="urn:microsoft.com/office/officeart/2008/layout/BendingPictureSemiTransparentText"/>
    <dgm:cxn modelId="{4E6D899F-0421-4437-B9C0-46A675AA2956}" type="presParOf" srcId="{6DE9CEB8-02D4-42B5-BDC6-C540A17E7990}" destId="{6BECCA8D-216F-4516-89F0-CA61C4F1DC5C}" srcOrd="0" destOrd="0" presId="urn:microsoft.com/office/officeart/2008/layout/BendingPictureSemiTransparentText"/>
    <dgm:cxn modelId="{8DED84A1-54D9-4E0B-BEB6-05296DC1BAC8}" type="presParOf" srcId="{6BECCA8D-216F-4516-89F0-CA61C4F1DC5C}" destId="{2E0F41F4-40B2-44E2-BCFF-9A0657ACCA1D}" srcOrd="0" destOrd="0" presId="urn:microsoft.com/office/officeart/2008/layout/BendingPictureSemiTransparentText"/>
    <dgm:cxn modelId="{A680D21B-9F53-4C69-A7F5-3DBB7E42B673}" type="presParOf" srcId="{6BECCA8D-216F-4516-89F0-CA61C4F1DC5C}" destId="{2DC78FAE-6997-479C-93D5-2DBF89C83D1B}"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E29F19-A932-4066-9CCA-83B1A995F36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7CF3F67F-1114-4D09-8CE5-77FB4F2AED2B}">
      <dgm:prSet phldrT="[Text]" phldr="1" custT="1"/>
      <dgm:spPr>
        <a:noFill/>
      </dgm:spPr>
      <dgm:t>
        <a:bodyPr/>
        <a:lstStyle/>
        <a:p>
          <a:endParaRPr lang="en-US" sz="100">
            <a:solidFill>
              <a:schemeClr val="bg1"/>
            </a:solidFill>
          </a:endParaRPr>
        </a:p>
      </dgm:t>
    </dgm:pt>
    <dgm:pt modelId="{261D168A-DD05-464C-9B5C-A79F20473E1E}" type="parTrans" cxnId="{D6453C0A-0CCF-4595-AC69-8A4794905913}">
      <dgm:prSet/>
      <dgm:spPr/>
      <dgm:t>
        <a:bodyPr/>
        <a:lstStyle/>
        <a:p>
          <a:endParaRPr lang="en-US"/>
        </a:p>
      </dgm:t>
    </dgm:pt>
    <dgm:pt modelId="{B0DE050D-80F7-4B48-849C-AF0F26D1B524}" type="sibTrans" cxnId="{D6453C0A-0CCF-4595-AC69-8A4794905913}">
      <dgm:prSet/>
      <dgm:spPr/>
      <dgm:t>
        <a:bodyPr/>
        <a:lstStyle/>
        <a:p>
          <a:endParaRPr lang="en-US"/>
        </a:p>
      </dgm:t>
    </dgm:pt>
    <dgm:pt modelId="{6DE9CEB8-02D4-42B5-BDC6-C540A17E7990}" type="pres">
      <dgm:prSet presAssocID="{2CE29F19-A932-4066-9CCA-83B1A995F360}" presName="Name0" presStyleCnt="0">
        <dgm:presLayoutVars>
          <dgm:dir/>
          <dgm:resizeHandles val="exact"/>
        </dgm:presLayoutVars>
      </dgm:prSet>
      <dgm:spPr/>
    </dgm:pt>
    <dgm:pt modelId="{6BECCA8D-216F-4516-89F0-CA61C4F1DC5C}" type="pres">
      <dgm:prSet presAssocID="{7CF3F67F-1114-4D09-8CE5-77FB4F2AED2B}" presName="composite" presStyleCnt="0"/>
      <dgm:spPr/>
    </dgm:pt>
    <dgm:pt modelId="{2E0F41F4-40B2-44E2-BCFF-9A0657ACCA1D}" type="pres">
      <dgm:prSet presAssocID="{7CF3F67F-1114-4D09-8CE5-77FB4F2AED2B}" presName="rect1" presStyleLbl="bgShp" presStyleIdx="0" presStyleCnt="1" custScaleX="466323" custLinFactNeighborX="928" custLinFactNeighborY="723"/>
      <dgm:spPr>
        <a:blipFill>
          <a:blip xmlns:r="http://schemas.openxmlformats.org/officeDocument/2006/relationships" r:embed="rId1"/>
          <a:stretch>
            <a:fillRect/>
          </a:stretch>
        </a:blipFill>
        <a:effectLst>
          <a:outerShdw blurRad="50800" dist="38100" dir="2700000" algn="tl" rotWithShape="0">
            <a:prstClr val="black">
              <a:alpha val="40000"/>
            </a:prstClr>
          </a:outerShdw>
        </a:effectLst>
      </dgm:spPr>
    </dgm:pt>
    <dgm:pt modelId="{2DC78FAE-6997-479C-93D5-2DBF89C83D1B}" type="pres">
      <dgm:prSet presAssocID="{7CF3F67F-1114-4D09-8CE5-77FB4F2AED2B}" presName="rect2" presStyleLbl="trBgShp" presStyleIdx="0" presStyleCnt="1" custFlipVert="1" custScaleX="9512" custScaleY="5973" custLinFactX="-39334" custLinFactNeighborX="-100000" custLinFactNeighborY="-96763">
        <dgm:presLayoutVars>
          <dgm:bulletEnabled val="1"/>
        </dgm:presLayoutVars>
      </dgm:prSet>
      <dgm:spPr/>
    </dgm:pt>
  </dgm:ptLst>
  <dgm:cxnLst>
    <dgm:cxn modelId="{CA50A401-6397-49CF-A605-3607A72F8EFE}" type="presOf" srcId="{7CF3F67F-1114-4D09-8CE5-77FB4F2AED2B}" destId="{2DC78FAE-6997-479C-93D5-2DBF89C83D1B}" srcOrd="0" destOrd="0" presId="urn:microsoft.com/office/officeart/2008/layout/BendingPictureSemiTransparentText"/>
    <dgm:cxn modelId="{D6453C0A-0CCF-4595-AC69-8A4794905913}" srcId="{2CE29F19-A932-4066-9CCA-83B1A995F360}" destId="{7CF3F67F-1114-4D09-8CE5-77FB4F2AED2B}" srcOrd="0" destOrd="0" parTransId="{261D168A-DD05-464C-9B5C-A79F20473E1E}" sibTransId="{B0DE050D-80F7-4B48-849C-AF0F26D1B524}"/>
    <dgm:cxn modelId="{5A619512-45F8-4775-A186-8DC68B82FE19}" type="presOf" srcId="{2CE29F19-A932-4066-9CCA-83B1A995F360}" destId="{6DE9CEB8-02D4-42B5-BDC6-C540A17E7990}" srcOrd="0" destOrd="0" presId="urn:microsoft.com/office/officeart/2008/layout/BendingPictureSemiTransparentText"/>
    <dgm:cxn modelId="{32372BD4-887C-4748-B242-384917ECCBA5}" type="presParOf" srcId="{6DE9CEB8-02D4-42B5-BDC6-C540A17E7990}" destId="{6BECCA8D-216F-4516-89F0-CA61C4F1DC5C}" srcOrd="0" destOrd="0" presId="urn:microsoft.com/office/officeart/2008/layout/BendingPictureSemiTransparentText"/>
    <dgm:cxn modelId="{52E2C340-9E3B-4F4A-A60C-0DE6AEE01855}" type="presParOf" srcId="{6BECCA8D-216F-4516-89F0-CA61C4F1DC5C}" destId="{2E0F41F4-40B2-44E2-BCFF-9A0657ACCA1D}" srcOrd="0" destOrd="0" presId="urn:microsoft.com/office/officeart/2008/layout/BendingPictureSemiTransparentText"/>
    <dgm:cxn modelId="{406BCD05-EA16-406D-8BB4-2C0AE683B93C}" type="presParOf" srcId="{6BECCA8D-216F-4516-89F0-CA61C4F1DC5C}" destId="{2DC78FAE-6997-479C-93D5-2DBF89C83D1B}"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E29F19-A932-4066-9CCA-83B1A995F36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7CF3F67F-1114-4D09-8CE5-77FB4F2AED2B}">
      <dgm:prSet phldrT="[Text]" phldr="1"/>
      <dgm:spPr/>
      <dgm:t>
        <a:bodyPr/>
        <a:lstStyle/>
        <a:p>
          <a:endParaRPr lang="en-US"/>
        </a:p>
      </dgm:t>
    </dgm:pt>
    <dgm:pt modelId="{261D168A-DD05-464C-9B5C-A79F20473E1E}" type="parTrans" cxnId="{D6453C0A-0CCF-4595-AC69-8A4794905913}">
      <dgm:prSet/>
      <dgm:spPr/>
      <dgm:t>
        <a:bodyPr/>
        <a:lstStyle/>
        <a:p>
          <a:endParaRPr lang="en-US"/>
        </a:p>
      </dgm:t>
    </dgm:pt>
    <dgm:pt modelId="{B0DE050D-80F7-4B48-849C-AF0F26D1B524}" type="sibTrans" cxnId="{D6453C0A-0CCF-4595-AC69-8A4794905913}">
      <dgm:prSet/>
      <dgm:spPr/>
      <dgm:t>
        <a:bodyPr/>
        <a:lstStyle/>
        <a:p>
          <a:endParaRPr lang="en-US"/>
        </a:p>
      </dgm:t>
    </dgm:pt>
    <dgm:pt modelId="{6DE9CEB8-02D4-42B5-BDC6-C540A17E7990}" type="pres">
      <dgm:prSet presAssocID="{2CE29F19-A932-4066-9CCA-83B1A995F360}" presName="Name0" presStyleCnt="0">
        <dgm:presLayoutVars>
          <dgm:dir/>
          <dgm:resizeHandles val="exact"/>
        </dgm:presLayoutVars>
      </dgm:prSet>
      <dgm:spPr/>
    </dgm:pt>
    <dgm:pt modelId="{6BECCA8D-216F-4516-89F0-CA61C4F1DC5C}" type="pres">
      <dgm:prSet presAssocID="{7CF3F67F-1114-4D09-8CE5-77FB4F2AED2B}" presName="composite" presStyleCnt="0"/>
      <dgm:spPr/>
    </dgm:pt>
    <dgm:pt modelId="{2E0F41F4-40B2-44E2-BCFF-9A0657ACCA1D}" type="pres">
      <dgm:prSet presAssocID="{7CF3F67F-1114-4D09-8CE5-77FB4F2AED2B}" presName="rect1" presStyleLbl="bgShp" presStyleIdx="0" presStyleCnt="1" custScaleX="466323" custLinFactNeighborX="928" custLinFactNeighborY="723"/>
      <dgm:spPr>
        <a:blipFill>
          <a:blip xmlns:r="http://schemas.openxmlformats.org/officeDocument/2006/relationships" r:embed="rId1"/>
          <a:stretch>
            <a:fillRect/>
          </a:stretch>
        </a:blipFill>
      </dgm:spPr>
    </dgm:pt>
    <dgm:pt modelId="{2DC78FAE-6997-479C-93D5-2DBF89C83D1B}" type="pres">
      <dgm:prSet presAssocID="{7CF3F67F-1114-4D09-8CE5-77FB4F2AED2B}" presName="rect2" presStyleLbl="trBgShp" presStyleIdx="0" presStyleCnt="1" custFlipVert="1" custScaleX="9512" custScaleY="5973">
        <dgm:presLayoutVars>
          <dgm:bulletEnabled val="1"/>
        </dgm:presLayoutVars>
      </dgm:prSet>
      <dgm:spPr/>
    </dgm:pt>
  </dgm:ptLst>
  <dgm:cxnLst>
    <dgm:cxn modelId="{D6453C0A-0CCF-4595-AC69-8A4794905913}" srcId="{2CE29F19-A932-4066-9CCA-83B1A995F360}" destId="{7CF3F67F-1114-4D09-8CE5-77FB4F2AED2B}" srcOrd="0" destOrd="0" parTransId="{261D168A-DD05-464C-9B5C-A79F20473E1E}" sibTransId="{B0DE050D-80F7-4B48-849C-AF0F26D1B524}"/>
    <dgm:cxn modelId="{D2FDE411-4828-427D-B0EC-8311760C6776}" type="presOf" srcId="{2CE29F19-A932-4066-9CCA-83B1A995F360}" destId="{6DE9CEB8-02D4-42B5-BDC6-C540A17E7990}" srcOrd="0" destOrd="0" presId="urn:microsoft.com/office/officeart/2008/layout/BendingPictureSemiTransparentText"/>
    <dgm:cxn modelId="{D61A3BA6-D194-46E5-AC3B-D173A772377C}" type="presOf" srcId="{7CF3F67F-1114-4D09-8CE5-77FB4F2AED2B}" destId="{2DC78FAE-6997-479C-93D5-2DBF89C83D1B}" srcOrd="0" destOrd="0" presId="urn:microsoft.com/office/officeart/2008/layout/BendingPictureSemiTransparentText"/>
    <dgm:cxn modelId="{31D8D955-DE0E-4E61-A0DC-E759FE93D36D}" type="presParOf" srcId="{6DE9CEB8-02D4-42B5-BDC6-C540A17E7990}" destId="{6BECCA8D-216F-4516-89F0-CA61C4F1DC5C}" srcOrd="0" destOrd="0" presId="urn:microsoft.com/office/officeart/2008/layout/BendingPictureSemiTransparentText"/>
    <dgm:cxn modelId="{41FD96A8-F8F0-40CC-9EAF-E54667436773}" type="presParOf" srcId="{6BECCA8D-216F-4516-89F0-CA61C4F1DC5C}" destId="{2E0F41F4-40B2-44E2-BCFF-9A0657ACCA1D}" srcOrd="0" destOrd="0" presId="urn:microsoft.com/office/officeart/2008/layout/BendingPictureSemiTransparentText"/>
    <dgm:cxn modelId="{D3DAE3C0-A8C1-460B-B2B1-EFB50FF87D50}" type="presParOf" srcId="{6BECCA8D-216F-4516-89F0-CA61C4F1DC5C}" destId="{2DC78FAE-6997-479C-93D5-2DBF89C83D1B}" srcOrd="1" destOrd="0" presId="urn:microsoft.com/office/officeart/2008/layout/BendingPictureSemiTransparentTex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CE29F19-A932-4066-9CCA-83B1A995F360}"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7CF3F67F-1114-4D09-8CE5-77FB4F2AED2B}">
      <dgm:prSet phldrT="[Text]" phldr="1" custT="1"/>
      <dgm:spPr>
        <a:noFill/>
      </dgm:spPr>
      <dgm:t>
        <a:bodyPr/>
        <a:lstStyle/>
        <a:p>
          <a:endParaRPr lang="en-US" sz="100">
            <a:solidFill>
              <a:schemeClr val="bg1"/>
            </a:solidFill>
          </a:endParaRPr>
        </a:p>
      </dgm:t>
    </dgm:pt>
    <dgm:pt modelId="{261D168A-DD05-464C-9B5C-A79F20473E1E}" type="parTrans" cxnId="{D6453C0A-0CCF-4595-AC69-8A4794905913}">
      <dgm:prSet/>
      <dgm:spPr/>
      <dgm:t>
        <a:bodyPr/>
        <a:lstStyle/>
        <a:p>
          <a:endParaRPr lang="en-US"/>
        </a:p>
      </dgm:t>
    </dgm:pt>
    <dgm:pt modelId="{B0DE050D-80F7-4B48-849C-AF0F26D1B524}" type="sibTrans" cxnId="{D6453C0A-0CCF-4595-AC69-8A4794905913}">
      <dgm:prSet/>
      <dgm:spPr/>
      <dgm:t>
        <a:bodyPr/>
        <a:lstStyle/>
        <a:p>
          <a:endParaRPr lang="en-US"/>
        </a:p>
      </dgm:t>
    </dgm:pt>
    <dgm:pt modelId="{6DE9CEB8-02D4-42B5-BDC6-C540A17E7990}" type="pres">
      <dgm:prSet presAssocID="{2CE29F19-A932-4066-9CCA-83B1A995F360}" presName="Name0" presStyleCnt="0">
        <dgm:presLayoutVars>
          <dgm:dir/>
          <dgm:resizeHandles val="exact"/>
        </dgm:presLayoutVars>
      </dgm:prSet>
      <dgm:spPr/>
    </dgm:pt>
    <dgm:pt modelId="{6BECCA8D-216F-4516-89F0-CA61C4F1DC5C}" type="pres">
      <dgm:prSet presAssocID="{7CF3F67F-1114-4D09-8CE5-77FB4F2AED2B}" presName="composite" presStyleCnt="0"/>
      <dgm:spPr/>
    </dgm:pt>
    <dgm:pt modelId="{2E0F41F4-40B2-44E2-BCFF-9A0657ACCA1D}" type="pres">
      <dgm:prSet presAssocID="{7CF3F67F-1114-4D09-8CE5-77FB4F2AED2B}" presName="rect1" presStyleLbl="bgShp" presStyleIdx="0" presStyleCnt="1" custScaleX="466323" custScaleY="147998" custLinFactX="-307085" custLinFactNeighborX="-400000" custLinFactNeighborY="723"/>
      <dgm:spPr>
        <a:blipFill>
          <a:blip xmlns:r="http://schemas.openxmlformats.org/officeDocument/2006/relationships" r:embed="rId1"/>
          <a:stretch>
            <a:fillRect/>
          </a:stretch>
        </a:blipFill>
        <a:effectLst>
          <a:glow rad="1511300">
            <a:schemeClr val="bg1">
              <a:alpha val="40000"/>
            </a:schemeClr>
          </a:glow>
        </a:effectLst>
      </dgm:spPr>
    </dgm:pt>
    <dgm:pt modelId="{2DC78FAE-6997-479C-93D5-2DBF89C83D1B}" type="pres">
      <dgm:prSet presAssocID="{7CF3F67F-1114-4D09-8CE5-77FB4F2AED2B}" presName="rect2" presStyleLbl="trBgShp" presStyleIdx="0" presStyleCnt="1" custFlipVert="1" custScaleX="9512" custScaleY="5973" custLinFactNeighborX="-87844" custLinFactNeighborY="-67249">
        <dgm:presLayoutVars>
          <dgm:bulletEnabled val="1"/>
        </dgm:presLayoutVars>
      </dgm:prSet>
      <dgm:spPr/>
    </dgm:pt>
  </dgm:ptLst>
  <dgm:cxnLst>
    <dgm:cxn modelId="{D6453C0A-0CCF-4595-AC69-8A4794905913}" srcId="{2CE29F19-A932-4066-9CCA-83B1A995F360}" destId="{7CF3F67F-1114-4D09-8CE5-77FB4F2AED2B}" srcOrd="0" destOrd="0" parTransId="{261D168A-DD05-464C-9B5C-A79F20473E1E}" sibTransId="{B0DE050D-80F7-4B48-849C-AF0F26D1B524}"/>
    <dgm:cxn modelId="{38B84419-81BB-4870-BD12-B32375EFBD82}" type="presOf" srcId="{7CF3F67F-1114-4D09-8CE5-77FB4F2AED2B}" destId="{2DC78FAE-6997-479C-93D5-2DBF89C83D1B}" srcOrd="0" destOrd="0" presId="urn:microsoft.com/office/officeart/2008/layout/BendingPictureSemiTransparentText"/>
    <dgm:cxn modelId="{6B74CF1A-FA3A-4ED3-8116-2978B498E064}" type="presOf" srcId="{2CE29F19-A932-4066-9CCA-83B1A995F360}" destId="{6DE9CEB8-02D4-42B5-BDC6-C540A17E7990}" srcOrd="0" destOrd="0" presId="urn:microsoft.com/office/officeart/2008/layout/BendingPictureSemiTransparentText"/>
    <dgm:cxn modelId="{35098754-C978-47B3-8ADF-85CE09A0BEDF}" type="presParOf" srcId="{6DE9CEB8-02D4-42B5-BDC6-C540A17E7990}" destId="{6BECCA8D-216F-4516-89F0-CA61C4F1DC5C}" srcOrd="0" destOrd="0" presId="urn:microsoft.com/office/officeart/2008/layout/BendingPictureSemiTransparentText"/>
    <dgm:cxn modelId="{EE7284E0-0323-45BF-A875-3CEA4DC2AFCD}" type="presParOf" srcId="{6BECCA8D-216F-4516-89F0-CA61C4F1DC5C}" destId="{2E0F41F4-40B2-44E2-BCFF-9A0657ACCA1D}" srcOrd="0" destOrd="0" presId="urn:microsoft.com/office/officeart/2008/layout/BendingPictureSemiTransparentText"/>
    <dgm:cxn modelId="{055D6E73-FB79-4D11-B180-313A27E8605E}" type="presParOf" srcId="{6BECCA8D-216F-4516-89F0-CA61C4F1DC5C}" destId="{2DC78FAE-6997-479C-93D5-2DBF89C83D1B}"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45A86-91F5-4B06-91B4-538BC5CE6624}">
      <dsp:nvSpPr>
        <dsp:cNvPr id="0" name=""/>
        <dsp:cNvSpPr/>
      </dsp:nvSpPr>
      <dsp:spPr>
        <a:xfrm>
          <a:off x="0" y="55295"/>
          <a:ext cx="718500" cy="525252"/>
        </a:xfrm>
        <a:prstGeom prst="rect">
          <a:avLst/>
        </a:prstGeom>
        <a:blipFill>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F0F4F57B-76E9-420A-9721-6B4289AF1FB1}">
      <dsp:nvSpPr>
        <dsp:cNvPr id="0" name=""/>
        <dsp:cNvSpPr/>
      </dsp:nvSpPr>
      <dsp:spPr>
        <a:xfrm>
          <a:off x="555750" y="327404"/>
          <a:ext cx="59553" cy="59554"/>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555750" y="327404"/>
        <a:ext cx="59553" cy="59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B7B9B-7BAB-44E2-BFAA-AD1BF7F69E28}">
      <dsp:nvSpPr>
        <dsp:cNvPr id="0" name=""/>
        <dsp:cNvSpPr/>
      </dsp:nvSpPr>
      <dsp:spPr>
        <a:xfrm>
          <a:off x="704" y="169654"/>
          <a:ext cx="1504875" cy="1096443"/>
        </a:xfrm>
        <a:prstGeom prst="rect">
          <a:avLst/>
        </a:prstGeom>
        <a:blipFill>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80222493-EDF6-4F7A-BBD9-11533258FA72}">
      <dsp:nvSpPr>
        <dsp:cNvPr id="0" name=""/>
        <dsp:cNvSpPr/>
      </dsp:nvSpPr>
      <dsp:spPr>
        <a:xfrm>
          <a:off x="1185646" y="751118"/>
          <a:ext cx="56797" cy="58579"/>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185646" y="751118"/>
        <a:ext cx="56797" cy="585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F41F4-40B2-44E2-BCFF-9A0657ACCA1D}">
      <dsp:nvSpPr>
        <dsp:cNvPr id="0" name=""/>
        <dsp:cNvSpPr/>
      </dsp:nvSpPr>
      <dsp:spPr>
        <a:xfrm>
          <a:off x="2406" y="111945"/>
          <a:ext cx="3665119" cy="673662"/>
        </a:xfrm>
        <a:prstGeom prst="rect">
          <a:avLst/>
        </a:prstGeom>
        <a:blipFill>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2DC78FAE-6997-479C-93D5-2DBF89C83D1B}">
      <dsp:nvSpPr>
        <dsp:cNvPr id="0" name=""/>
        <dsp:cNvSpPr/>
      </dsp:nvSpPr>
      <dsp:spPr>
        <a:xfrm flipV="1">
          <a:off x="1796382" y="654649"/>
          <a:ext cx="74760" cy="9657"/>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796382" y="654649"/>
        <a:ext cx="74760" cy="96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F41F4-40B2-44E2-BCFF-9A0657ACCA1D}">
      <dsp:nvSpPr>
        <dsp:cNvPr id="0" name=""/>
        <dsp:cNvSpPr/>
      </dsp:nvSpPr>
      <dsp:spPr>
        <a:xfrm>
          <a:off x="2214" y="103201"/>
          <a:ext cx="3378845" cy="621043"/>
        </a:xfrm>
        <a:prstGeom prst="rect">
          <a:avLst/>
        </a:prstGeom>
        <a:blipFill>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2DC78FAE-6997-479C-93D5-2DBF89C83D1B}">
      <dsp:nvSpPr>
        <dsp:cNvPr id="0" name=""/>
        <dsp:cNvSpPr/>
      </dsp:nvSpPr>
      <dsp:spPr>
        <a:xfrm flipV="1">
          <a:off x="658471" y="469309"/>
          <a:ext cx="68921" cy="8902"/>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658471" y="469309"/>
        <a:ext cx="68921" cy="8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B7B9B-7BAB-44E2-BFAA-AD1BF7F69E28}">
      <dsp:nvSpPr>
        <dsp:cNvPr id="0" name=""/>
        <dsp:cNvSpPr/>
      </dsp:nvSpPr>
      <dsp:spPr>
        <a:xfrm>
          <a:off x="624" y="150516"/>
          <a:ext cx="1335116" cy="972758"/>
        </a:xfrm>
        <a:prstGeom prst="rect">
          <a:avLst/>
        </a:prstGeom>
        <a:blipFill>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80222493-EDF6-4F7A-BBD9-11533258FA72}">
      <dsp:nvSpPr>
        <dsp:cNvPr id="0" name=""/>
        <dsp:cNvSpPr/>
      </dsp:nvSpPr>
      <dsp:spPr>
        <a:xfrm>
          <a:off x="1051898" y="666388"/>
          <a:ext cx="50390" cy="51970"/>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a:off x="1051898" y="666388"/>
        <a:ext cx="50390" cy="519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F41F4-40B2-44E2-BCFF-9A0657ACCA1D}">
      <dsp:nvSpPr>
        <dsp:cNvPr id="0" name=""/>
        <dsp:cNvSpPr/>
      </dsp:nvSpPr>
      <dsp:spPr>
        <a:xfrm>
          <a:off x="2406" y="111945"/>
          <a:ext cx="3665119" cy="673662"/>
        </a:xfrm>
        <a:prstGeom prst="rect">
          <a:avLst/>
        </a:prstGeom>
        <a:blipFill>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2DC78FAE-6997-479C-93D5-2DBF89C83D1B}">
      <dsp:nvSpPr>
        <dsp:cNvPr id="0" name=""/>
        <dsp:cNvSpPr/>
      </dsp:nvSpPr>
      <dsp:spPr>
        <a:xfrm flipV="1">
          <a:off x="713791" y="511497"/>
          <a:ext cx="74760" cy="9657"/>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713791" y="511497"/>
        <a:ext cx="74760" cy="96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F41F4-40B2-44E2-BCFF-9A0657ACCA1D}">
      <dsp:nvSpPr>
        <dsp:cNvPr id="0" name=""/>
        <dsp:cNvSpPr/>
      </dsp:nvSpPr>
      <dsp:spPr>
        <a:xfrm>
          <a:off x="2272" y="105635"/>
          <a:ext cx="3458528" cy="635689"/>
        </a:xfrm>
        <a:prstGeom prst="rect">
          <a:avLst/>
        </a:prstGeom>
        <a:blipFill>
          <a:blip xmlns:r="http://schemas.openxmlformats.org/officeDocument/2006/relationships" r:embed="rId1"/>
          <a:stretch>
            <a:fillRect/>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2DC78FAE-6997-479C-93D5-2DBF89C83D1B}">
      <dsp:nvSpPr>
        <dsp:cNvPr id="0" name=""/>
        <dsp:cNvSpPr/>
      </dsp:nvSpPr>
      <dsp:spPr>
        <a:xfrm flipV="1">
          <a:off x="661743" y="470121"/>
          <a:ext cx="70546" cy="9112"/>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661743" y="470121"/>
        <a:ext cx="70546" cy="91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F41F4-40B2-44E2-BCFF-9A0657ACCA1D}">
      <dsp:nvSpPr>
        <dsp:cNvPr id="0" name=""/>
        <dsp:cNvSpPr/>
      </dsp:nvSpPr>
      <dsp:spPr>
        <a:xfrm>
          <a:off x="2272" y="105635"/>
          <a:ext cx="3458528" cy="635689"/>
        </a:xfrm>
        <a:prstGeom prst="rect">
          <a:avLst/>
        </a:prstGeom>
        <a:blipFill>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2DC78FAE-6997-479C-93D5-2DBF89C83D1B}">
      <dsp:nvSpPr>
        <dsp:cNvPr id="0" name=""/>
        <dsp:cNvSpPr/>
      </dsp:nvSpPr>
      <dsp:spPr>
        <a:xfrm flipV="1">
          <a:off x="1695127" y="617748"/>
          <a:ext cx="70546" cy="911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695127" y="617748"/>
        <a:ext cx="70546" cy="91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F41F4-40B2-44E2-BCFF-9A0657ACCA1D}">
      <dsp:nvSpPr>
        <dsp:cNvPr id="0" name=""/>
        <dsp:cNvSpPr/>
      </dsp:nvSpPr>
      <dsp:spPr>
        <a:xfrm>
          <a:off x="0" y="211339"/>
          <a:ext cx="3023562" cy="822486"/>
        </a:xfrm>
        <a:prstGeom prst="rect">
          <a:avLst/>
        </a:prstGeom>
        <a:blipFill>
          <a:blip xmlns:r="http://schemas.openxmlformats.org/officeDocument/2006/relationships" r:embed="rId1"/>
          <a:stretch>
            <a:fillRect/>
          </a:stretch>
        </a:blipFill>
        <a:ln>
          <a:noFill/>
        </a:ln>
        <a:effectLst>
          <a:glow rad="1511300">
            <a:schemeClr val="bg1">
              <a:alpha val="40000"/>
            </a:schemeClr>
          </a:glow>
        </a:effectLst>
      </dsp:spPr>
      <dsp:style>
        <a:lnRef idx="0">
          <a:scrgbClr r="0" g="0" b="0"/>
        </a:lnRef>
        <a:fillRef idx="1">
          <a:scrgbClr r="0" g="0" b="0"/>
        </a:fillRef>
        <a:effectRef idx="0">
          <a:scrgbClr r="0" g="0" b="0"/>
        </a:effectRef>
        <a:fontRef idx="minor"/>
      </dsp:style>
    </dsp:sp>
    <dsp:sp modelId="{2DC78FAE-6997-479C-93D5-2DBF89C83D1B}">
      <dsp:nvSpPr>
        <dsp:cNvPr id="0" name=""/>
        <dsp:cNvSpPr/>
      </dsp:nvSpPr>
      <dsp:spPr>
        <a:xfrm flipV="1">
          <a:off x="912959" y="702723"/>
          <a:ext cx="61674" cy="7966"/>
        </a:xfrm>
        <a:prstGeom prst="rect">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540" tIns="2540" rIns="2540" bIns="2540" numCol="1" spcCol="1270" anchor="ctr" anchorCtr="0">
          <a:noAutofit/>
        </a:bodyPr>
        <a:lstStyle/>
        <a:p>
          <a:pPr marL="0" lvl="0" indent="0" algn="ctr" defTabSz="44450">
            <a:lnSpc>
              <a:spcPct val="90000"/>
            </a:lnSpc>
            <a:spcBef>
              <a:spcPct val="0"/>
            </a:spcBef>
            <a:spcAft>
              <a:spcPct val="35000"/>
            </a:spcAft>
            <a:buNone/>
          </a:pPr>
          <a:endParaRPr lang="en-US" sz="100" kern="1200">
            <a:solidFill>
              <a:schemeClr val="bg1"/>
            </a:solidFill>
          </a:endParaRPr>
        </a:p>
      </dsp:txBody>
      <dsp:txXfrm rot="10800000">
        <a:off x="912959" y="702723"/>
        <a:ext cx="61674" cy="7966"/>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735" cy="464503"/>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sz="quarter" idx="1"/>
          </p:nvPr>
        </p:nvSpPr>
        <p:spPr>
          <a:xfrm>
            <a:off x="3971081" y="0"/>
            <a:ext cx="3037735" cy="464503"/>
          </a:xfrm>
          <a:prstGeom prst="rect">
            <a:avLst/>
          </a:prstGeom>
        </p:spPr>
        <p:txBody>
          <a:bodyPr vert="horz" lIns="91294" tIns="45647" rIns="91294" bIns="45647" rtlCol="0"/>
          <a:lstStyle>
            <a:lvl1pPr algn="r">
              <a:defRPr sz="1200"/>
            </a:lvl1pPr>
          </a:lstStyle>
          <a:p>
            <a:fld id="{9286D3A9-2308-464B-92CC-45DBD0F006A5}" type="datetimeFigureOut">
              <a:rPr lang="en-US" smtClean="0"/>
              <a:t>7/10/2025</a:t>
            </a:fld>
            <a:endParaRPr lang="en-US"/>
          </a:p>
        </p:txBody>
      </p:sp>
      <p:sp>
        <p:nvSpPr>
          <p:cNvPr id="4" name="Footer Placeholder 3"/>
          <p:cNvSpPr>
            <a:spLocks noGrp="1"/>
          </p:cNvSpPr>
          <p:nvPr>
            <p:ph type="ftr" sz="quarter" idx="2"/>
          </p:nvPr>
        </p:nvSpPr>
        <p:spPr>
          <a:xfrm>
            <a:off x="0" y="8830312"/>
            <a:ext cx="3037735" cy="464503"/>
          </a:xfrm>
          <a:prstGeom prst="rect">
            <a:avLst/>
          </a:prstGeom>
        </p:spPr>
        <p:txBody>
          <a:bodyPr vert="horz" lIns="91294" tIns="45647" rIns="91294" bIns="45647" rtlCol="0" anchor="b"/>
          <a:lstStyle>
            <a:lvl1pPr algn="l">
              <a:defRPr sz="1200"/>
            </a:lvl1pPr>
          </a:lstStyle>
          <a:p>
            <a:endParaRPr lang="en-US"/>
          </a:p>
        </p:txBody>
      </p:sp>
      <p:sp>
        <p:nvSpPr>
          <p:cNvPr id="5" name="Slide Number Placeholder 4"/>
          <p:cNvSpPr>
            <a:spLocks noGrp="1"/>
          </p:cNvSpPr>
          <p:nvPr>
            <p:ph type="sldNum" sz="quarter" idx="3"/>
          </p:nvPr>
        </p:nvSpPr>
        <p:spPr>
          <a:xfrm>
            <a:off x="3971081" y="8830312"/>
            <a:ext cx="3037735" cy="464503"/>
          </a:xfrm>
          <a:prstGeom prst="rect">
            <a:avLst/>
          </a:prstGeom>
        </p:spPr>
        <p:txBody>
          <a:bodyPr vert="horz" lIns="91294" tIns="45647" rIns="91294" bIns="45647" rtlCol="0" anchor="b"/>
          <a:lstStyle>
            <a:lvl1pPr algn="r">
              <a:defRPr sz="1200"/>
            </a:lvl1pPr>
          </a:lstStyle>
          <a:p>
            <a:fld id="{62F4460E-F94E-4FC4-8C4F-7807985231AF}" type="slidenum">
              <a:rPr lang="en-US" smtClean="0"/>
              <a:t>‹#›</a:t>
            </a:fld>
            <a:endParaRPr lang="en-US"/>
          </a:p>
        </p:txBody>
      </p:sp>
    </p:spTree>
    <p:extLst>
      <p:ext uri="{BB962C8B-B14F-4D97-AF65-F5344CB8AC3E}">
        <p14:creationId xmlns:p14="http://schemas.microsoft.com/office/powerpoint/2010/main" val="300591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B991B7EA-9EBF-4BC9-9AAB-1DA1E1A8C117}" type="datetimeFigureOut">
              <a:rPr lang="en-US" smtClean="0"/>
              <a:t>7/10/2025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947D547D-0DDF-49C9-8602-7D96BD688C13}" type="slidenum">
              <a:rPr lang="en-US" smtClean="0"/>
              <a:t>‹#›</a:t>
            </a:fld>
            <a:endParaRPr lang="en-US"/>
          </a:p>
        </p:txBody>
      </p:sp>
    </p:spTree>
    <p:extLst>
      <p:ext uri="{BB962C8B-B14F-4D97-AF65-F5344CB8AC3E}">
        <p14:creationId xmlns:p14="http://schemas.microsoft.com/office/powerpoint/2010/main" val="295475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D547D-0DDF-49C9-8602-7D96BD688C13}" type="slidenum">
              <a:rPr lang="en-US" smtClean="0"/>
              <a:t>1</a:t>
            </a:fld>
            <a:endParaRPr lang="en-US"/>
          </a:p>
        </p:txBody>
      </p:sp>
    </p:spTree>
    <p:extLst>
      <p:ext uri="{BB962C8B-B14F-4D97-AF65-F5344CB8AC3E}">
        <p14:creationId xmlns:p14="http://schemas.microsoft.com/office/powerpoint/2010/main" val="2187085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470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9445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D547D-0DDF-49C9-8602-7D96BD688C13}" type="slidenum">
              <a:rPr lang="en-US" smtClean="0"/>
              <a:t>15</a:t>
            </a:fld>
            <a:endParaRPr lang="en-US"/>
          </a:p>
        </p:txBody>
      </p:sp>
    </p:spTree>
    <p:extLst>
      <p:ext uri="{BB962C8B-B14F-4D97-AF65-F5344CB8AC3E}">
        <p14:creationId xmlns:p14="http://schemas.microsoft.com/office/powerpoint/2010/main" val="372727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a:lnSpc>
                <a:spcPct val="150000"/>
              </a:lnSpc>
              <a:spcAft>
                <a:spcPts val="300"/>
              </a:spcAft>
            </a:pPr>
            <a:r>
              <a:rPr lang="en-US" b="1"/>
              <a:t>AFPM 1a: </a:t>
            </a:r>
            <a:r>
              <a:rPr lang="en-US" b="1" u="sng"/>
              <a:t>actual incident</a:t>
            </a:r>
            <a:r>
              <a:rPr lang="en-US"/>
              <a:t> - serious injury that caused a fatality, hospitalization, or other life-altering event.</a:t>
            </a:r>
          </a:p>
          <a:p>
            <a:pPr>
              <a:lnSpc>
                <a:spcPct val="150000"/>
              </a:lnSpc>
              <a:spcAft>
                <a:spcPts val="300"/>
              </a:spcAft>
            </a:pPr>
            <a:r>
              <a:rPr lang="en-US" b="1"/>
              <a:t>AFPM 1p: </a:t>
            </a:r>
            <a:r>
              <a:rPr lang="en-US" b="1" u="sng"/>
              <a:t>potential incident</a:t>
            </a:r>
            <a:r>
              <a:rPr lang="en-US" b="1"/>
              <a:t> - </a:t>
            </a:r>
            <a:r>
              <a:rPr lang="en-US"/>
              <a:t>an incident with the potential for fatality, hospitalization, or other life-altering event, including near misses. </a:t>
            </a:r>
            <a:endParaRPr lang="en-US">
              <a:cs typeface="Calibri"/>
            </a:endParaRPr>
          </a:p>
          <a:p>
            <a:pPr>
              <a:lnSpc>
                <a:spcPct val="150000"/>
              </a:lnSpc>
              <a:spcAft>
                <a:spcPts val="300"/>
              </a:spcAft>
            </a:pPr>
            <a:r>
              <a:rPr lang="en-US" b="1"/>
              <a:t>ORIR</a:t>
            </a:r>
            <a:r>
              <a:rPr lang="en-US"/>
              <a:t>: OSHA Recordable Injury Rate = (number of recordables/(contractor + employee hours worked))</a:t>
            </a:r>
          </a:p>
          <a:p>
            <a:r>
              <a:rPr lang="en-US" b="1">
                <a:latin typeface="Arial" panose="020B0604020202020204" pitchFamily="34" charset="0"/>
                <a:ea typeface="Calibri" panose="020F0502020204030204" pitchFamily="34" charset="0"/>
                <a:cs typeface="Arial" panose="020B0604020202020204" pitchFamily="34" charset="0"/>
              </a:rPr>
              <a:t>PSE</a:t>
            </a:r>
            <a:r>
              <a:rPr lang="en-US">
                <a:latin typeface="Arial" panose="020B0604020202020204" pitchFamily="34" charset="0"/>
                <a:ea typeface="Calibri" panose="020F0502020204030204" pitchFamily="34" charset="0"/>
                <a:cs typeface="Arial" panose="020B0604020202020204" pitchFamily="34" charset="0"/>
              </a:rPr>
              <a:t>: Process Safety Event, refer to R-12-007</a:t>
            </a:r>
          </a:p>
          <a:p>
            <a:r>
              <a:rPr lang="en-US" b="1">
                <a:latin typeface="Arial" panose="020B0604020202020204" pitchFamily="34" charset="0"/>
                <a:ea typeface="Calibri" panose="020F0502020204030204" pitchFamily="34" charset="0"/>
                <a:cs typeface="Arial" panose="020B0604020202020204" pitchFamily="34" charset="0"/>
              </a:rPr>
              <a:t>DEI: </a:t>
            </a:r>
            <a:r>
              <a:rPr lang="en-US">
                <a:latin typeface="Arial" panose="020B0604020202020204" pitchFamily="34" charset="0"/>
                <a:ea typeface="Calibri" panose="020F0502020204030204" pitchFamily="34" charset="0"/>
                <a:cs typeface="Arial" panose="020B0604020202020204" pitchFamily="34" charset="0"/>
              </a:rPr>
              <a:t>Designated Environmental Incident, refer to R-13-027</a:t>
            </a:r>
          </a:p>
          <a:p>
            <a:pPr>
              <a:lnSpc>
                <a:spcPct val="150000"/>
              </a:lnSpc>
              <a:spcAft>
                <a:spcPts val="300"/>
              </a:spcAft>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947D547D-0DDF-49C9-8602-7D96BD688C13}" type="slidenum">
              <a:rPr lang="en-US" smtClean="0"/>
              <a:t>2</a:t>
            </a:fld>
            <a:endParaRPr lang="en-US"/>
          </a:p>
        </p:txBody>
      </p:sp>
    </p:spTree>
    <p:extLst>
      <p:ext uri="{BB962C8B-B14F-4D97-AF65-F5344CB8AC3E}">
        <p14:creationId xmlns:p14="http://schemas.microsoft.com/office/powerpoint/2010/main" val="1835923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Energy Isolation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Types of energies that need to be isolated include: electricity, thermal, pneumatic, chemical, mechanical, hydraulic, stored energy, etc.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Energy isolation to do maintenance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If there is potential for energy exposure, we need to isolate that energy before we can start work.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example, if we need to conduct maintenance on a pump, we would need to:</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Isolate the pump from the hazardous material inside by blocking the upstream and downstream valves, as well as any other auxiliary piping  (removes the temperature, pressure, and chemical hazards).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Once blocked in, drain the contents of the pump to a safe location through bleed valves and verify the valves are holding.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The piping may need to be blinded to provide further protection, depending on the job.</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De-energize the circuit breaker for the motor (this removes the electrical energy), and depending on the job, you may need to decouple the pump from the motor.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Then lock &amp; tag out all isolation points to secure the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a:t>When energy isolation fails, the consequences can be catastrophic.  SIF = Significant Injury and Fatality.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People can get electrocuted, burned, or exposed to toxic chemicals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A release of material can become a process safety incident, e.g., fires, explosions, and impacts beyond our facility fences</a:t>
            </a:r>
          </a:p>
          <a:p>
            <a:pPr marL="171450" indent="-171450">
              <a:buFontTx/>
              <a:buChar char="-"/>
              <a:defRPr/>
            </a:pPr>
            <a:r>
              <a:rPr lang="en-US">
                <a:cs typeface="Calibri"/>
              </a:rPr>
              <a:t>Energy isolation failure can be caused in various ways: missing an isolation point or not identifying all of the sources of energy; isolating the wrong system (e.g., isolated the wrong breaker due to mislabeling or incorrect diagrams); failing to verify energy isolation (e.g., bleed was plugged, didn't drain equipment all the way, or didn't ), isolation malfunction (e.g., valve starts to leak by, doesn't hold, etc.), isolation removed prematurely (e.g., miscommunication, failing to lockout/tagout adequately); wrong isolation type (e.g. using valve isolation and not blinding); </a:t>
            </a: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What type of work do you do that requires energy isolation?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Working on electrical equipment at home – have you ever had to shut down the breaker before you worked on out electrical outlet?  That’s energy isolation.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Shutting down your car before you fill it up with gas – energy isolation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Unplugging appliances when you’re done using it – Kitchen Aid mixers, food processors, irons, etc., - leaving it plugged can be hazardous especially when you have small children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In some seismically prone areas (e.g., CA), an automatic gas shutoff is required at the inlet of your home gas line.  That’s an automated isolation device to block gas during an earthquake.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When you close your pool for the winter, you isolate and drain your pool pump and piping it to ensure the water doesn’t freeze and break your equipment.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862C5-84CF-4BE6-968D-EE40C91F44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024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27B13-12D5-623B-1DC1-4480F8B58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772945-C62A-58C8-BBEF-9A2572EFCC5D}"/>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0792D97F-ECA3-3838-9D14-97EF5D3D9A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E25B2D-CB5D-AD70-ECA0-248A1AD0E5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D547D-0DDF-49C9-8602-7D96BD688C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030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71ABF-5AA9-8835-A35C-4314AD240A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8B78-9303-5DD6-A891-F9087DAD85CC}"/>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C9BA9D8E-280A-88B0-4FB3-5728820710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Energy Isolation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Types of energies that need to be isolated include: electricity, thermal, pneumatic, chemical, mechanical, hydraulic, stored energy, etc.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Energy isolation to do maintenance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If there is potential for energy exposure, we need to isolate that energy before we can start work.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For example, if we need to conduct maintenance on a pump, we would need to:</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Isolate the pump from the hazardous material inside by blocking the upstream and downstream valves, as well as any other auxiliary piping  (removes the temperature, pressure, and chemical hazards).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Once blocked in, drain the contents of the pump to a safe location through bleed valves and verify the valves are holding.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The piping may need to be blinded to provide further protection, depending on the job.</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De-energize the circuit breaker for the motor (this removes the electrical energy), and depending on the job, you may need to decouple the pump from the motor.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Then lock &amp; tag out all isolation points to secure the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u="none"/>
              <a:t>When energy isolation fails, the consequences can be catastrophic.  SIF = Significant Injury and Fatality.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People can get electrocuted, burned, or exposed to toxic chemicals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A release of material can become a process safety incident, e.g., fires, explosions, and impacts beyond our facility fences</a:t>
            </a:r>
          </a:p>
          <a:p>
            <a:pPr marL="171450" indent="-171450">
              <a:buFontTx/>
              <a:buChar char="-"/>
              <a:defRPr/>
            </a:pPr>
            <a:r>
              <a:rPr lang="en-US">
                <a:cs typeface="Calibri"/>
              </a:rPr>
              <a:t>Energy isolation failure can be caused in various ways: missing an isolation point or not identifying all of the sources of energy; isolating the wrong system (e.g., isolated the wrong breaker due to mislabeling or incorrect diagrams); failing to verify energy isolation (e.g., bleed was plugged, didn't drain equipment all the way, or didn't ), isolation malfunction (e.g., valve starts to leak by, doesn't hold, etc.), isolation removed prematurely (e.g., miscommunication, failing to lockout/tagout adequately); wrong isolation type (e.g. using valve isolation and not blinding); </a:t>
            </a: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What type of work do you do that requires energy isolation?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Working on electrical equipment at home – have you ever had to shut down the breaker before you worked on out electrical outlet?  That’s energy isolation.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Shutting down your car before you fill it up with gas – energy isolation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Unplugging appliances when you’re done using it – Kitchen Aid mixers, food processors, irons, etc., - leaving it plugged can be hazardous especially when you have small children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In some seismically prone areas (e.g., CA), an automatic gas shutoff is required at the inlet of your home gas line.  That’s an automated isolation device to block gas during an earthquake.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When you close your pool for the winter, you isolate and drain your pool pump and piping it to ensure the water doesn’t freeze and break your equipment.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a:p>
          <a:p>
            <a:endParaRPr lang="en-US"/>
          </a:p>
        </p:txBody>
      </p:sp>
      <p:sp>
        <p:nvSpPr>
          <p:cNvPr id="4" name="Slide Number Placeholder 3">
            <a:extLst>
              <a:ext uri="{FF2B5EF4-FFF2-40B4-BE49-F238E27FC236}">
                <a16:creationId xmlns:a16="http://schemas.microsoft.com/office/drawing/2014/main" id="{AC7DA385-C6A1-98F7-B6FC-A23313FE03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8862C5-84CF-4BE6-968D-EE40C91F44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5577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7E34D-7620-1C5F-A716-A389E5D8F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A105D-9976-9405-D385-4E7D0BF8E66C}"/>
              </a:ext>
            </a:extLst>
          </p:cNvPr>
          <p:cNvSpPr>
            <a:spLocks noGrp="1" noRot="1" noChangeAspect="1"/>
          </p:cNvSpPr>
          <p:nvPr>
            <p:ph type="sldImg"/>
          </p:nvPr>
        </p:nvSpPr>
        <p:spPr>
          <a:xfrm>
            <a:off x="1181100" y="696913"/>
            <a:ext cx="4648200" cy="3486150"/>
          </a:xfrm>
        </p:spPr>
      </p:sp>
      <p:sp>
        <p:nvSpPr>
          <p:cNvPr id="3" name="Notes Placeholder 2">
            <a:extLst>
              <a:ext uri="{FF2B5EF4-FFF2-40B4-BE49-F238E27FC236}">
                <a16:creationId xmlns:a16="http://schemas.microsoft.com/office/drawing/2014/main" id="{C781AD4B-3731-D4A4-6536-789E07D3DD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11D0BA-C544-7FAD-F2C9-68EF476115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7D547D-0DDF-49C9-8602-7D96BD688C1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409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7D547D-0DDF-49C9-8602-7D96BD688C13}" type="slidenum">
              <a:rPr lang="en-US" smtClean="0"/>
              <a:t>7</a:t>
            </a:fld>
            <a:endParaRPr lang="en-US"/>
          </a:p>
        </p:txBody>
      </p:sp>
    </p:spTree>
    <p:extLst>
      <p:ext uri="{BB962C8B-B14F-4D97-AF65-F5344CB8AC3E}">
        <p14:creationId xmlns:p14="http://schemas.microsoft.com/office/powerpoint/2010/main" val="234671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470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69445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tiff"/><Relationship Id="rId1" Type="http://schemas.openxmlformats.org/officeDocument/2006/relationships/slideMaster" Target="../slideMasters/slideMaster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Layouts/_rels/slideLayout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Layouts/_rels/slideLayout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3.jpeg"/><Relationship Id="rId1" Type="http://schemas.openxmlformats.org/officeDocument/2006/relationships/slideMaster" Target="../slideMasters/slideMaster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Layouts/_rels/slideLayout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Layouts/_rels/slideLayout27.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17.jpeg"/><Relationship Id="rId7" Type="http://schemas.openxmlformats.org/officeDocument/2006/relationships/diagramLayout" Target="../diagrams/layout8.xml"/><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diagramData" Target="../diagrams/data8.xml"/><Relationship Id="rId5" Type="http://schemas.openxmlformats.org/officeDocument/2006/relationships/image" Target="../media/image19.jpeg"/><Relationship Id="rId10" Type="http://schemas.microsoft.com/office/2007/relationships/diagramDrawing" Target="../diagrams/drawing8.xml"/><Relationship Id="rId4" Type="http://schemas.openxmlformats.org/officeDocument/2006/relationships/image" Target="../media/image18.jpeg"/><Relationship Id="rId9" Type="http://schemas.openxmlformats.org/officeDocument/2006/relationships/diagramColors" Target="../diagrams/colors8.xml"/></Relationships>
</file>

<file path=ppt/slideLayouts/_rels/slideLayout2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9.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3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3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3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7.xml"/><Relationship Id="rId4" Type="http://schemas.openxmlformats.org/officeDocument/2006/relationships/image" Target="../media/image3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W - Main No Arm Yourself">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7978FEC1-B389-4799-B6A1-0C4AD70C82D7}" type="slidenum">
              <a:rPr lang="en-US" altLang="en-US"/>
              <a:pPr/>
              <a:t>‹#›</a:t>
            </a:fld>
            <a:endParaRPr lang="en-US" altLang="en-US"/>
          </a:p>
        </p:txBody>
      </p:sp>
    </p:spTree>
    <p:extLst>
      <p:ext uri="{BB962C8B-B14F-4D97-AF65-F5344CB8AC3E}">
        <p14:creationId xmlns:p14="http://schemas.microsoft.com/office/powerpoint/2010/main" val="4211945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616951"/>
            <a:ext cx="8229600" cy="116861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3887788" cy="639762"/>
          </a:xfrm>
          <a:prstGeom prst="rect">
            <a:avLst/>
          </a:prstGeom>
        </p:spPr>
        <p:txBody>
          <a:bodyPr anchor="b"/>
          <a:lstStyle>
            <a:lvl1pPr marL="0" indent="0">
              <a:buNone/>
              <a:defRPr sz="16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9"/>
            <a:ext cx="3887788" cy="3540125"/>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97487" y="1535113"/>
            <a:ext cx="3889315" cy="639762"/>
          </a:xfrm>
          <a:prstGeom prst="rect">
            <a:avLst/>
          </a:prstGeom>
        </p:spPr>
        <p:txBody>
          <a:bodyPr anchor="b"/>
          <a:lstStyle>
            <a:lvl1pPr marL="0" indent="0">
              <a:buNone/>
              <a:defRPr sz="16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97487" y="2174879"/>
            <a:ext cx="3889315" cy="3540125"/>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p:cNvSpPr>
            <a:spLocks noGrp="1"/>
          </p:cNvSpPr>
          <p:nvPr>
            <p:ph type="body" sz="quarter" idx="13"/>
          </p:nvPr>
        </p:nvSpPr>
        <p:spPr>
          <a:xfrm>
            <a:off x="609600" y="5715000"/>
            <a:ext cx="8077200" cy="457200"/>
          </a:xfrm>
          <a:prstGeom prst="rect">
            <a:avLst/>
          </a:prstGeom>
        </p:spPr>
        <p:txBody>
          <a:bodyPr anchor="b">
            <a:noAutofit/>
          </a:bodyPr>
          <a:lstStyle>
            <a:lvl1pPr marL="0" indent="0">
              <a:lnSpc>
                <a:spcPct val="80000"/>
              </a:lnSpc>
              <a:defRPr sz="600" baseline="0"/>
            </a:lvl1pPr>
            <a:lvl2pPr>
              <a:defRPr sz="600"/>
            </a:lvl2pPr>
            <a:lvl3pPr>
              <a:defRPr sz="600"/>
            </a:lvl3pPr>
            <a:lvl4pPr>
              <a:defRPr sz="600"/>
            </a:lvl4pPr>
            <a:lvl5pPr>
              <a:defRPr sz="600"/>
            </a:lvl5pPr>
          </a:lstStyle>
          <a:p>
            <a:pPr lvl="0"/>
            <a:r>
              <a:rPr lang="en-US"/>
              <a:t>Click to edit Master text styles</a:t>
            </a:r>
          </a:p>
        </p:txBody>
      </p:sp>
      <p:sp>
        <p:nvSpPr>
          <p:cNvPr id="8" name="Footer Placeholder 4"/>
          <p:cNvSpPr>
            <a:spLocks noGrp="1"/>
          </p:cNvSpPr>
          <p:nvPr>
            <p:ph type="ftr" sz="quarter" idx="14"/>
          </p:nvPr>
        </p:nvSpPr>
        <p:spPr>
          <a:xfrm>
            <a:off x="604838" y="6461129"/>
            <a:ext cx="2895600" cy="168275"/>
          </a:xfrm>
          <a:prstGeom prst="rect">
            <a:avLst/>
          </a:prstGeom>
        </p:spPr>
        <p:txBody>
          <a:bodyPr/>
          <a:lstStyle>
            <a:lvl1pPr>
              <a:defRPr/>
            </a:lvl1pPr>
          </a:lstStyle>
          <a:p>
            <a:pPr eaLnBrk="0" fontAlgn="base" hangingPunct="0">
              <a:spcBef>
                <a:spcPct val="0"/>
              </a:spcBef>
              <a:spcAft>
                <a:spcPct val="0"/>
              </a:spcAft>
              <a:defRPr/>
            </a:pPr>
            <a:r>
              <a:rPr lang="en-US">
                <a:solidFill>
                  <a:prstClr val="black"/>
                </a:solidFill>
                <a:latin typeface="Arial" panose="020B0604020202020204" pitchFamily="34" charset="0"/>
              </a:rPr>
              <a:t>©2013 VF Imagewear</a:t>
            </a:r>
          </a:p>
        </p:txBody>
      </p:sp>
      <p:sp>
        <p:nvSpPr>
          <p:cNvPr id="9" name="Slide Number Placeholder 5"/>
          <p:cNvSpPr>
            <a:spLocks noGrp="1"/>
          </p:cNvSpPr>
          <p:nvPr>
            <p:ph type="sldNum" sz="quarter" idx="15"/>
          </p:nvPr>
        </p:nvSpPr>
        <p:spPr/>
        <p:txBody>
          <a:bodyPr/>
          <a:lstStyle>
            <a:lvl1pPr>
              <a:defRPr/>
            </a:lvl1pPr>
          </a:lstStyle>
          <a:p>
            <a:fld id="{60491A9E-FC1B-4F4F-A9A0-0A66FEB32AE4}" type="slidenum">
              <a:rPr lang="en-US" altLang="en-US"/>
              <a:pPr/>
              <a:t>‹#›</a:t>
            </a:fld>
            <a:endParaRPr lang="en-US" altLang="en-US"/>
          </a:p>
        </p:txBody>
      </p:sp>
    </p:spTree>
    <p:extLst>
      <p:ext uri="{BB962C8B-B14F-4D97-AF65-F5344CB8AC3E}">
        <p14:creationId xmlns:p14="http://schemas.microsoft.com/office/powerpoint/2010/main" val="393617277"/>
      </p:ext>
    </p:extLst>
  </p:cSld>
  <p:clrMapOvr>
    <a:masterClrMapping/>
  </p:clrMapOvr>
  <p:transition spd="med">
    <p:fade/>
  </p:transition>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Q Cover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637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Q Main - with 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2101274" y="297738"/>
            <a:ext cx="6585527" cy="591271"/>
          </a:xfrm>
          <a:prstGeom prst="rect">
            <a:avLst/>
          </a:prstGeom>
        </p:spPr>
        <p:txBody>
          <a:bodyPr vert="horz"/>
          <a:lstStyle>
            <a:lvl1pPr algn="l">
              <a:defRPr sz="2700">
                <a:solidFill>
                  <a:schemeClr val="bg1"/>
                </a:solidFill>
              </a:defRPr>
            </a:lvl1pPr>
          </a:lstStyle>
          <a:p>
            <a:r>
              <a:rPr lang="en-US"/>
              <a:t>Click to edit Master title style</a:t>
            </a:r>
          </a:p>
        </p:txBody>
      </p:sp>
      <p:sp>
        <p:nvSpPr>
          <p:cNvPr id="5" name="Content Placeholder 2"/>
          <p:cNvSpPr>
            <a:spLocks noGrp="1"/>
          </p:cNvSpPr>
          <p:nvPr>
            <p:ph idx="1"/>
          </p:nvPr>
        </p:nvSpPr>
        <p:spPr>
          <a:xfrm>
            <a:off x="457200" y="1714501"/>
            <a:ext cx="8229600" cy="423635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A974FA45-DE2D-4E34-9923-E56948A6B196}" type="slidenum">
              <a:rPr lang="en-US" altLang="en-US"/>
              <a:pPr/>
              <a:t>‹#›</a:t>
            </a:fld>
            <a:endParaRPr lang="en-US" altLang="en-US"/>
          </a:p>
        </p:txBody>
      </p:sp>
    </p:spTree>
    <p:extLst>
      <p:ext uri="{BB962C8B-B14F-4D97-AF65-F5344CB8AC3E}">
        <p14:creationId xmlns:p14="http://schemas.microsoft.com/office/powerpoint/2010/main" val="2960241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69900"/>
          </a:xfrm>
          <a:prstGeom prst="rect">
            <a:avLst/>
          </a:prstGeom>
        </p:spPr>
      </p:pic>
      <p:pic>
        <p:nvPicPr>
          <p:cNvPr id="5" name="Picture 4"/>
          <p:cNvPicPr>
            <a:picLocks noChangeAspect="1"/>
          </p:cNvPicPr>
          <p:nvPr userDrawn="1"/>
        </p:nvPicPr>
        <p:blipFill>
          <a:blip r:embed="rId3"/>
          <a:stretch>
            <a:fillRect/>
          </a:stretch>
        </p:blipFill>
        <p:spPr>
          <a:xfrm>
            <a:off x="0" y="6400800"/>
            <a:ext cx="9144000" cy="457200"/>
          </a:xfrm>
          <a:prstGeom prst="rect">
            <a:avLst/>
          </a:prstGeom>
        </p:spPr>
      </p:pic>
      <p:sp>
        <p:nvSpPr>
          <p:cNvPr id="6" name="Slide Number Placeholder 5"/>
          <p:cNvSpPr>
            <a:spLocks noGrp="1"/>
          </p:cNvSpPr>
          <p:nvPr>
            <p:ph type="sldNum" sz="quarter" idx="4"/>
          </p:nvPr>
        </p:nvSpPr>
        <p:spPr>
          <a:xfrm>
            <a:off x="143937" y="6442077"/>
            <a:ext cx="406399"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900">
                <a:solidFill>
                  <a:schemeClr val="bg1"/>
                </a:solidFill>
                <a:latin typeface="Calibri" panose="020F0502020204030204" pitchFamily="34" charset="0"/>
              </a:defRPr>
            </a:lvl1pPr>
          </a:lstStyle>
          <a:p>
            <a:pPr fontAlgn="base">
              <a:spcBef>
                <a:spcPct val="0"/>
              </a:spcBef>
              <a:spcAft>
                <a:spcPct val="0"/>
              </a:spcAft>
              <a:defRPr/>
            </a:pPr>
            <a:fld id="{9932ECDF-3CA7-4C92-ADF5-846457988875}"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217863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782" y="83883"/>
            <a:ext cx="8229600" cy="1168612"/>
          </a:xfrm>
          <a:prstGeom prst="rect">
            <a:avLst/>
          </a:prstGeom>
        </p:spPr>
        <p:txBody>
          <a:bodyPr/>
          <a:lstStyle>
            <a:lvl1pPr algn="r">
              <a:defRPr sz="2700">
                <a:solidFill>
                  <a:schemeClr val="bg1"/>
                </a:solidFill>
              </a:defRPr>
            </a:lvl1pPr>
          </a:lstStyle>
          <a:p>
            <a:r>
              <a:rPr lang="en-US"/>
              <a:t>Click to edit Master title style</a:t>
            </a:r>
          </a:p>
        </p:txBody>
      </p:sp>
      <p:sp>
        <p:nvSpPr>
          <p:cNvPr id="3" name="Content Placeholder 2"/>
          <p:cNvSpPr>
            <a:spLocks noGrp="1"/>
          </p:cNvSpPr>
          <p:nvPr>
            <p:ph idx="1"/>
          </p:nvPr>
        </p:nvSpPr>
        <p:spPr>
          <a:xfrm>
            <a:off x="457200" y="1714506"/>
            <a:ext cx="8229600" cy="423635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D3C7A960-B5B5-4774-9E5E-891681419BB5}" type="slidenum">
              <a:rPr lang="en-US" altLang="en-US"/>
              <a:pPr/>
              <a:t>‹#›</a:t>
            </a:fld>
            <a:endParaRPr lang="en-US" altLang="en-US"/>
          </a:p>
        </p:txBody>
      </p:sp>
    </p:spTree>
    <p:extLst>
      <p:ext uri="{BB962C8B-B14F-4D97-AF65-F5344CB8AC3E}">
        <p14:creationId xmlns:p14="http://schemas.microsoft.com/office/powerpoint/2010/main" val="4261495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 Line 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0D8A9F-9713-4EB1-B464-B203A1C4A362}" type="datetime1">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27C0B-57E8-470C-889C-315E741D0591}" type="slidenum">
              <a:rPr lang="en-US" smtClean="0"/>
              <a:t>‹#›</a:t>
            </a:fld>
            <a:endParaRPr lang="en-US"/>
          </a:p>
        </p:txBody>
      </p:sp>
    </p:spTree>
    <p:extLst>
      <p:ext uri="{BB962C8B-B14F-4D97-AF65-F5344CB8AC3E}">
        <p14:creationId xmlns:p14="http://schemas.microsoft.com/office/powerpoint/2010/main" val="1431262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SUBTITLE_Content">
    <p:spTree>
      <p:nvGrpSpPr>
        <p:cNvPr id="1" name=""/>
        <p:cNvGrpSpPr/>
        <p:nvPr/>
      </p:nvGrpSpPr>
      <p:grpSpPr>
        <a:xfrm>
          <a:off x="0" y="0"/>
          <a:ext cx="0" cy="0"/>
          <a:chOff x="0" y="0"/>
          <a:chExt cx="0" cy="0"/>
        </a:xfrm>
      </p:grpSpPr>
      <p:sp>
        <p:nvSpPr>
          <p:cNvPr id="2" name="Title 1"/>
          <p:cNvSpPr>
            <a:spLocks noGrp="1"/>
          </p:cNvSpPr>
          <p:nvPr>
            <p:ph type="title"/>
          </p:nvPr>
        </p:nvSpPr>
        <p:spPr>
          <a:xfrm>
            <a:off x="261737" y="-24882"/>
            <a:ext cx="7690777" cy="775855"/>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4270BFC-A020-4B59-81B5-21C157B8DB79}" type="datetime1">
              <a:rPr lang="en-US" smtClean="0"/>
              <a:t>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827C0B-57E8-470C-889C-315E741D0591}" type="slidenum">
              <a:rPr lang="en-US" smtClean="0"/>
              <a:pPr/>
              <a:t>‹#›</a:t>
            </a:fld>
            <a:endParaRPr lang="en-US"/>
          </a:p>
        </p:txBody>
      </p:sp>
      <p:sp>
        <p:nvSpPr>
          <p:cNvPr id="8" name="Text Placeholder 4"/>
          <p:cNvSpPr>
            <a:spLocks noGrp="1"/>
          </p:cNvSpPr>
          <p:nvPr>
            <p:ph type="body" sz="quarter" idx="13" hasCustomPrompt="1"/>
          </p:nvPr>
        </p:nvSpPr>
        <p:spPr>
          <a:xfrm>
            <a:off x="260925" y="593961"/>
            <a:ext cx="8458200" cy="369332"/>
          </a:xfrm>
        </p:spPr>
        <p:txBody>
          <a:bodyPr wrap="square">
            <a:spAutoFit/>
          </a:bodyPr>
          <a:lstStyle>
            <a:lvl1pPr marL="0" indent="0">
              <a:spcBef>
                <a:spcPts val="0"/>
              </a:spcBef>
              <a:buFontTx/>
              <a:buNone/>
              <a:defRPr b="0" i="0">
                <a:solidFill>
                  <a:schemeClr val="bg1"/>
                </a:solidFill>
                <a:latin typeface="+mj-lt"/>
              </a:defRPr>
            </a:lvl1pPr>
          </a:lstStyle>
          <a:p>
            <a:pPr lvl="0"/>
            <a:r>
              <a:rPr lang="en-US"/>
              <a:t>Subtitle</a:t>
            </a:r>
          </a:p>
        </p:txBody>
      </p:sp>
      <p:sp>
        <p:nvSpPr>
          <p:cNvPr id="9" name="Content Placeholder 2"/>
          <p:cNvSpPr>
            <a:spLocks noGrp="1"/>
          </p:cNvSpPr>
          <p:nvPr>
            <p:ph idx="1"/>
          </p:nvPr>
        </p:nvSpPr>
        <p:spPr>
          <a:xfrm>
            <a:off x="257774" y="1306132"/>
            <a:ext cx="8548047" cy="50057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198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 Line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37" y="36953"/>
            <a:ext cx="7690777" cy="1143000"/>
          </a:xfrm>
        </p:spPr>
        <p:txBody>
          <a:bodyPr/>
          <a:lstStyle>
            <a:lvl1pPr>
              <a:lnSpc>
                <a:spcPts val="2600"/>
              </a:lnSpc>
              <a:defRPr/>
            </a:lvl1pPr>
          </a:lstStyle>
          <a:p>
            <a:r>
              <a:rPr lang="en-US"/>
              <a:t>Click to edit Master title style</a:t>
            </a:r>
            <a:br>
              <a:rPr lang="en-US"/>
            </a:br>
            <a:r>
              <a:rPr lang="en-US"/>
              <a:t>Two Lines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AAED9C-09EF-48A5-8AFF-191CB397976D}" type="datetime1">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27C0B-57E8-470C-889C-315E741D0591}" type="slidenum">
              <a:rPr lang="en-US" smtClean="0"/>
              <a:t>‹#›</a:t>
            </a:fld>
            <a:endParaRPr lang="en-US"/>
          </a:p>
        </p:txBody>
      </p:sp>
    </p:spTree>
    <p:extLst>
      <p:ext uri="{BB962C8B-B14F-4D97-AF65-F5344CB8AC3E}">
        <p14:creationId xmlns:p14="http://schemas.microsoft.com/office/powerpoint/2010/main" val="2076167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1737" y="-24384"/>
            <a:ext cx="7690777" cy="11430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F9EC374-5FC3-445D-A500-81BC6A574ED6}" type="datetime1">
              <a:rPr lang="en-US" smtClean="0"/>
              <a:t>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827C0B-57E8-470C-889C-315E741D0591}" type="slidenum">
              <a:rPr lang="en-US" smtClean="0"/>
              <a:t>‹#›</a:t>
            </a:fld>
            <a:endParaRPr lang="en-US"/>
          </a:p>
        </p:txBody>
      </p:sp>
    </p:spTree>
    <p:extLst>
      <p:ext uri="{BB962C8B-B14F-4D97-AF65-F5344CB8AC3E}">
        <p14:creationId xmlns:p14="http://schemas.microsoft.com/office/powerpoint/2010/main" val="3028216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Subtitle_NO CONTENT">
    <p:spTree>
      <p:nvGrpSpPr>
        <p:cNvPr id="1" name=""/>
        <p:cNvGrpSpPr/>
        <p:nvPr/>
      </p:nvGrpSpPr>
      <p:grpSpPr>
        <a:xfrm>
          <a:off x="0" y="0"/>
          <a:ext cx="0" cy="0"/>
          <a:chOff x="0" y="0"/>
          <a:chExt cx="0" cy="0"/>
        </a:xfrm>
      </p:grpSpPr>
      <p:sp>
        <p:nvSpPr>
          <p:cNvPr id="2" name="Title 1"/>
          <p:cNvSpPr>
            <a:spLocks noGrp="1"/>
          </p:cNvSpPr>
          <p:nvPr>
            <p:ph type="title"/>
          </p:nvPr>
        </p:nvSpPr>
        <p:spPr>
          <a:xfrm>
            <a:off x="261737" y="-24882"/>
            <a:ext cx="7690777" cy="775855"/>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84270BFC-A020-4B59-81B5-21C157B8DB79}" type="datetime1">
              <a:rPr lang="en-US" smtClean="0"/>
              <a:t>7/10/2025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827C0B-57E8-470C-889C-315E741D0591}" type="slidenum">
              <a:rPr lang="en-US" smtClean="0"/>
              <a:pPr/>
              <a:t>‹#›</a:t>
            </a:fld>
            <a:endParaRPr lang="en-US"/>
          </a:p>
        </p:txBody>
      </p:sp>
      <p:sp>
        <p:nvSpPr>
          <p:cNvPr id="8" name="Text Placeholder 4"/>
          <p:cNvSpPr>
            <a:spLocks noGrp="1"/>
          </p:cNvSpPr>
          <p:nvPr>
            <p:ph type="body" sz="quarter" idx="13" hasCustomPrompt="1"/>
          </p:nvPr>
        </p:nvSpPr>
        <p:spPr>
          <a:xfrm>
            <a:off x="260925" y="593961"/>
            <a:ext cx="8458200" cy="369332"/>
          </a:xfrm>
        </p:spPr>
        <p:txBody>
          <a:bodyPr wrap="square">
            <a:spAutoFit/>
          </a:bodyPr>
          <a:lstStyle>
            <a:lvl1pPr marL="0" indent="0">
              <a:spcBef>
                <a:spcPts val="0"/>
              </a:spcBef>
              <a:buFontTx/>
              <a:buNone/>
              <a:defRPr b="0" i="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358012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W - Main No Arm Yourself with Title and Text">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714501"/>
            <a:ext cx="8229600" cy="423635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2101274" y="297738"/>
            <a:ext cx="6585527" cy="591271"/>
          </a:xfrm>
          <a:prstGeom prst="rect">
            <a:avLst/>
          </a:prstGeom>
        </p:spPr>
        <p:txBody>
          <a:bodyPr vert="horz"/>
          <a:lstStyle>
            <a:lvl1pPr algn="l">
              <a:defRPr sz="2700">
                <a:solidFill>
                  <a:schemeClr val="bg1"/>
                </a:solidFill>
              </a:defRPr>
            </a:lvl1pPr>
          </a:lstStyle>
          <a:p>
            <a:r>
              <a:rPr lang="en-US"/>
              <a:t>Click to edit Master title style</a:t>
            </a:r>
          </a:p>
        </p:txBody>
      </p:sp>
      <p:sp>
        <p:nvSpPr>
          <p:cNvPr id="4" name="Slide Number Placeholder 5"/>
          <p:cNvSpPr>
            <a:spLocks noGrp="1"/>
          </p:cNvSpPr>
          <p:nvPr>
            <p:ph type="sldNum" sz="quarter" idx="10"/>
          </p:nvPr>
        </p:nvSpPr>
        <p:spPr/>
        <p:txBody>
          <a:bodyPr/>
          <a:lstStyle>
            <a:lvl1pPr>
              <a:defRPr/>
            </a:lvl1pPr>
          </a:lstStyle>
          <a:p>
            <a:fld id="{17E16B23-78D3-4447-B815-2C47B920E152}" type="slidenum">
              <a:rPr lang="en-US" altLang="en-US"/>
              <a:pPr/>
              <a:t>‹#›</a:t>
            </a:fld>
            <a:endParaRPr lang="en-US" altLang="en-US"/>
          </a:p>
        </p:txBody>
      </p:sp>
    </p:spTree>
    <p:extLst>
      <p:ext uri="{BB962C8B-B14F-4D97-AF65-F5344CB8AC3E}">
        <p14:creationId xmlns:p14="http://schemas.microsoft.com/office/powerpoint/2010/main" val="3329211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 Line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1737" y="28468"/>
            <a:ext cx="7690777" cy="1143000"/>
          </a:xfrm>
        </p:spPr>
        <p:txBody>
          <a:bodyPr/>
          <a:lstStyle>
            <a:lvl1pPr>
              <a:lnSpc>
                <a:spcPts val="2600"/>
              </a:lnSpc>
              <a:defRPr/>
            </a:lvl1pPr>
          </a:lstStyle>
          <a:p>
            <a:r>
              <a:rPr lang="en-US"/>
              <a:t>Click to edit Master title style</a:t>
            </a:r>
            <a:br>
              <a:rPr lang="en-US"/>
            </a:br>
            <a:r>
              <a:rPr lang="en-US"/>
              <a:t>Two Lines</a:t>
            </a:r>
          </a:p>
        </p:txBody>
      </p:sp>
      <p:sp>
        <p:nvSpPr>
          <p:cNvPr id="4" name="Date Placeholder 3"/>
          <p:cNvSpPr>
            <a:spLocks noGrp="1"/>
          </p:cNvSpPr>
          <p:nvPr>
            <p:ph type="dt" sz="half" idx="10"/>
          </p:nvPr>
        </p:nvSpPr>
        <p:spPr/>
        <p:txBody>
          <a:bodyPr/>
          <a:lstStyle/>
          <a:p>
            <a:fld id="{D5AAED9C-09EF-48A5-8AFF-191CB397976D}" type="datetime1">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27C0B-57E8-470C-889C-315E741D0591}" type="slidenum">
              <a:rPr lang="en-US" smtClean="0"/>
              <a:t>‹#›</a:t>
            </a:fld>
            <a:endParaRPr lang="en-US"/>
          </a:p>
        </p:txBody>
      </p:sp>
    </p:spTree>
    <p:extLst>
      <p:ext uri="{BB962C8B-B14F-4D97-AF65-F5344CB8AC3E}">
        <p14:creationId xmlns:p14="http://schemas.microsoft.com/office/powerpoint/2010/main" val="2728797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893" cy="6868159"/>
          </a:xfrm>
          <a:prstGeom prst="rect">
            <a:avLst/>
          </a:prstGeom>
        </p:spPr>
      </p:pic>
      <p:sp>
        <p:nvSpPr>
          <p:cNvPr id="2" name="Title 1"/>
          <p:cNvSpPr>
            <a:spLocks noGrp="1"/>
          </p:cNvSpPr>
          <p:nvPr>
            <p:ph type="ctrTitle"/>
          </p:nvPr>
        </p:nvSpPr>
        <p:spPr>
          <a:xfrm>
            <a:off x="2265363" y="4750083"/>
            <a:ext cx="6546850" cy="1009843"/>
          </a:xfrm>
        </p:spPr>
        <p:txBody>
          <a:bodyPr>
            <a:normAutofit/>
          </a:bodyPr>
          <a:lstStyle>
            <a:lvl1pPr algn="r">
              <a:defRPr sz="2400">
                <a:solidFill>
                  <a:schemeClr val="bg1"/>
                </a:solidFill>
              </a:defRPr>
            </a:lvl1pPr>
          </a:lstStyle>
          <a:p>
            <a:r>
              <a:rPr lang="en-US"/>
              <a:t>Click to edit Master title style</a:t>
            </a:r>
          </a:p>
        </p:txBody>
      </p:sp>
      <p:sp>
        <p:nvSpPr>
          <p:cNvPr id="3" name="Subtitle 2"/>
          <p:cNvSpPr>
            <a:spLocks noGrp="1"/>
          </p:cNvSpPr>
          <p:nvPr>
            <p:ph type="subTitle" idx="1"/>
          </p:nvPr>
        </p:nvSpPr>
        <p:spPr>
          <a:xfrm>
            <a:off x="2265363" y="5637123"/>
            <a:ext cx="6546850" cy="658091"/>
          </a:xfrm>
        </p:spPr>
        <p:txBody>
          <a:bodyPr>
            <a:normAutofit/>
          </a:bodyPr>
          <a:lstStyle>
            <a:lvl1pPr marL="0" indent="0" algn="r">
              <a:buNone/>
              <a:defRPr sz="18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D86753-1C07-49A8-A474-9B524F5D0E03}" type="datetime1">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27C0B-57E8-470C-889C-315E741D0591}" type="slidenum">
              <a:rPr lang="en-US" smtClean="0"/>
              <a:t>‹#›</a:t>
            </a:fld>
            <a:endParaRPr lang="en-US"/>
          </a:p>
        </p:txBody>
      </p:sp>
      <p:graphicFrame>
        <p:nvGraphicFramePr>
          <p:cNvPr id="8" name="Diagram 7"/>
          <p:cNvGraphicFramePr/>
          <p:nvPr userDrawn="1"/>
        </p:nvGraphicFramePr>
        <p:xfrm>
          <a:off x="511225" y="4788332"/>
          <a:ext cx="1506284" cy="1435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508552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9827C0B-57E8-470C-889C-315E741D0591}"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9143999" cy="6858000"/>
          </a:xfrm>
          <a:prstGeom prst="rect">
            <a:avLst/>
          </a:prstGeom>
        </p:spPr>
      </p:pic>
      <p:sp>
        <p:nvSpPr>
          <p:cNvPr id="8" name="Rectangle 7"/>
          <p:cNvSpPr/>
          <p:nvPr userDrawn="1"/>
        </p:nvSpPr>
        <p:spPr>
          <a:xfrm>
            <a:off x="0" y="4202100"/>
            <a:ext cx="9144000" cy="2154315"/>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997741" y="4453588"/>
            <a:ext cx="4814474" cy="1009843"/>
          </a:xfrm>
        </p:spPr>
        <p:txBody>
          <a:bodyPr/>
          <a:lstStyle>
            <a:lvl1pPr algn="r">
              <a:defRPr>
                <a:solidFill>
                  <a:schemeClr val="tx2">
                    <a:lumMod val="75000"/>
                  </a:schemeClr>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p:cNvSpPr>
            <a:spLocks noGrp="1"/>
          </p:cNvSpPr>
          <p:nvPr>
            <p:ph type="subTitle" idx="1"/>
          </p:nvPr>
        </p:nvSpPr>
        <p:spPr>
          <a:xfrm>
            <a:off x="3997741" y="5340628"/>
            <a:ext cx="4814474" cy="658091"/>
          </a:xfrm>
        </p:spPr>
        <p:txBody>
          <a:bodyPr/>
          <a:lstStyle>
            <a:lvl1pPr marL="0" indent="0" algn="r">
              <a:buNone/>
              <a:defRPr>
                <a:solidFill>
                  <a:schemeClr val="tx2">
                    <a:lumMod val="75000"/>
                  </a:schemeClr>
                </a:solidFill>
                <a:effectLst>
                  <a:outerShdw blurRad="38100" dist="38100" dir="2700000" algn="tl">
                    <a:srgbClr val="000000">
                      <a:alpha val="43137"/>
                    </a:srgbClr>
                  </a:outerShdw>
                </a:effectLs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D86753-1C07-49A8-A474-9B524F5D0E03}" type="datetime1">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graphicFrame>
        <p:nvGraphicFramePr>
          <p:cNvPr id="16" name="Diagram 15"/>
          <p:cNvGraphicFramePr/>
          <p:nvPr userDrawn="1"/>
        </p:nvGraphicFramePr>
        <p:xfrm>
          <a:off x="250036" y="4796362"/>
          <a:ext cx="3667526" cy="88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172156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8D86753-1C07-49A8-A474-9B524F5D0E03}" type="datetime1">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27C0B-57E8-470C-889C-315E741D0591}"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5" y="1"/>
            <a:ext cx="9144000" cy="6868159"/>
          </a:xfrm>
          <a:prstGeom prst="rect">
            <a:avLst/>
          </a:prstGeom>
        </p:spPr>
      </p:pic>
      <p:sp>
        <p:nvSpPr>
          <p:cNvPr id="8" name="Rectangle 7"/>
          <p:cNvSpPr/>
          <p:nvPr userDrawn="1"/>
        </p:nvSpPr>
        <p:spPr>
          <a:xfrm>
            <a:off x="0" y="4202100"/>
            <a:ext cx="9144000" cy="215431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60363" y="4241572"/>
            <a:ext cx="8451850" cy="1009843"/>
          </a:xfrm>
        </p:spPr>
        <p:txBody>
          <a:bodyPr/>
          <a:lstStyle>
            <a:lvl1pPr algn="ct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360363" y="5128612"/>
            <a:ext cx="8451850" cy="658091"/>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graphicFrame>
        <p:nvGraphicFramePr>
          <p:cNvPr id="15" name="Diagram 14"/>
          <p:cNvGraphicFramePr/>
          <p:nvPr userDrawn="1"/>
        </p:nvGraphicFramePr>
        <p:xfrm>
          <a:off x="351627" y="306974"/>
          <a:ext cx="3381060" cy="818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1128741"/>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8D86753-1C07-49A8-A474-9B524F5D0E03}" type="datetime1">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6920" t="14609" b="11748"/>
          <a:stretch/>
        </p:blipFill>
        <p:spPr>
          <a:xfrm>
            <a:off x="0" y="5"/>
            <a:ext cx="9144000" cy="6734889"/>
          </a:xfrm>
          <a:prstGeom prst="rect">
            <a:avLst/>
          </a:prstGeom>
          <a:noFill/>
          <a:ln>
            <a:noFill/>
          </a:ln>
        </p:spPr>
      </p:pic>
      <p:sp>
        <p:nvSpPr>
          <p:cNvPr id="6" name="Slide Number Placeholder 5"/>
          <p:cNvSpPr>
            <a:spLocks noGrp="1"/>
          </p:cNvSpPr>
          <p:nvPr>
            <p:ph type="sldNum" sz="quarter" idx="12"/>
          </p:nvPr>
        </p:nvSpPr>
        <p:spPr/>
        <p:txBody>
          <a:bodyPr/>
          <a:lstStyle/>
          <a:p>
            <a:fld id="{A9827C0B-57E8-470C-889C-315E741D0591}" type="slidenum">
              <a:rPr lang="en-US" smtClean="0"/>
              <a:t>‹#›</a:t>
            </a:fld>
            <a:endParaRPr lang="en-US"/>
          </a:p>
        </p:txBody>
      </p:sp>
      <p:sp>
        <p:nvSpPr>
          <p:cNvPr id="8" name="Rectangle 7"/>
          <p:cNvSpPr/>
          <p:nvPr userDrawn="1"/>
        </p:nvSpPr>
        <p:spPr>
          <a:xfrm>
            <a:off x="0" y="4703689"/>
            <a:ext cx="9144000" cy="1719861"/>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2752533" y="4743160"/>
            <a:ext cx="6059681" cy="1009843"/>
          </a:xfrm>
        </p:spPr>
        <p:txBody>
          <a:bodyPr/>
          <a:lstStyle>
            <a:lvl1pPr algn="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2752533" y="5630200"/>
            <a:ext cx="6059681" cy="658091"/>
          </a:xfrm>
        </p:spPr>
        <p:txBody>
          <a:bodyPr/>
          <a:lstStyle>
            <a:lvl1pPr marL="0" indent="0" algn="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graphicFrame>
        <p:nvGraphicFramePr>
          <p:cNvPr id="14" name="Diagram 13"/>
          <p:cNvGraphicFramePr/>
          <p:nvPr userDrawn="1"/>
        </p:nvGraphicFramePr>
        <p:xfrm>
          <a:off x="744918" y="4893716"/>
          <a:ext cx="1336366" cy="1273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l="16920" t="82708" b="11748"/>
          <a:stretch/>
        </p:blipFill>
        <p:spPr>
          <a:xfrm>
            <a:off x="0" y="6351040"/>
            <a:ext cx="9144000" cy="506963"/>
          </a:xfrm>
          <a:prstGeom prst="rect">
            <a:avLst/>
          </a:prstGeom>
          <a:noFill/>
          <a:ln>
            <a:noFill/>
          </a:ln>
        </p:spPr>
      </p:pic>
    </p:spTree>
    <p:extLst>
      <p:ext uri="{BB962C8B-B14F-4D97-AF65-F5344CB8AC3E}">
        <p14:creationId xmlns:p14="http://schemas.microsoft.com/office/powerpoint/2010/main" val="164886434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
            <a:ext cx="9144000" cy="6857999"/>
          </a:xfrm>
          <a:prstGeom prst="rect">
            <a:avLst/>
          </a:prstGeom>
        </p:spPr>
      </p:pic>
      <p:sp>
        <p:nvSpPr>
          <p:cNvPr id="4" name="Date Placeholder 3"/>
          <p:cNvSpPr>
            <a:spLocks noGrp="1"/>
          </p:cNvSpPr>
          <p:nvPr>
            <p:ph type="dt" sz="half" idx="10"/>
          </p:nvPr>
        </p:nvSpPr>
        <p:spPr/>
        <p:txBody>
          <a:bodyPr/>
          <a:lstStyle/>
          <a:p>
            <a:fld id="{18D86753-1C07-49A8-A474-9B524F5D0E03}" type="datetime1">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27C0B-57E8-470C-889C-315E741D0591}" type="slidenum">
              <a:rPr lang="en-US" smtClean="0"/>
              <a:t>‹#›</a:t>
            </a:fld>
            <a:endParaRPr lang="en-US"/>
          </a:p>
        </p:txBody>
      </p:sp>
      <p:sp>
        <p:nvSpPr>
          <p:cNvPr id="8" name="Rectangle 7"/>
          <p:cNvSpPr/>
          <p:nvPr userDrawn="1"/>
        </p:nvSpPr>
        <p:spPr>
          <a:xfrm>
            <a:off x="0" y="4202100"/>
            <a:ext cx="9144000" cy="215431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60363" y="4241572"/>
            <a:ext cx="8451850" cy="1009843"/>
          </a:xfrm>
        </p:spPr>
        <p:txBody>
          <a:bodyPr/>
          <a:lstStyle>
            <a:lvl1pPr algn="ct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360363" y="5128612"/>
            <a:ext cx="8451850" cy="658091"/>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graphicFrame>
        <p:nvGraphicFramePr>
          <p:cNvPr id="13" name="Diagram 12"/>
          <p:cNvGraphicFramePr/>
          <p:nvPr userDrawn="1"/>
        </p:nvGraphicFramePr>
        <p:xfrm>
          <a:off x="612232" y="664995"/>
          <a:ext cx="3667526" cy="88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6355677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464303"/>
            <a:ext cx="2895600" cy="365125"/>
          </a:xfrm>
        </p:spPr>
        <p:txBody>
          <a:bodyPr/>
          <a:lstStyle/>
          <a:p>
            <a:endParaRPr lang="en-US"/>
          </a:p>
        </p:txBody>
      </p:sp>
      <p:sp>
        <p:nvSpPr>
          <p:cNvPr id="4" name="Date Placeholder 3"/>
          <p:cNvSpPr>
            <a:spLocks noGrp="1"/>
          </p:cNvSpPr>
          <p:nvPr>
            <p:ph type="dt" sz="half" idx="10"/>
          </p:nvPr>
        </p:nvSpPr>
        <p:spPr/>
        <p:txBody>
          <a:bodyPr/>
          <a:lstStyle/>
          <a:p>
            <a:fld id="{18D86753-1C07-49A8-A474-9B524F5D0E03}" type="datetime1">
              <a:rPr lang="en-US" smtClean="0"/>
              <a:t>7/10/2025</a:t>
            </a:fld>
            <a:endParaRPr lang="en-US"/>
          </a:p>
        </p:txBody>
      </p:sp>
      <p:sp>
        <p:nvSpPr>
          <p:cNvPr id="6" name="Slide Number Placeholder 5"/>
          <p:cNvSpPr>
            <a:spLocks noGrp="1"/>
          </p:cNvSpPr>
          <p:nvPr>
            <p:ph type="sldNum" sz="quarter" idx="12"/>
          </p:nvPr>
        </p:nvSpPr>
        <p:spPr/>
        <p:txBody>
          <a:bodyPr/>
          <a:lstStyle/>
          <a:p>
            <a:fld id="{A9827C0B-57E8-470C-889C-315E741D0591}" type="slidenum">
              <a:rPr lang="en-US" smtClean="0"/>
              <a:t>‹#›</a:t>
            </a:fld>
            <a:endParaRPr lang="en-US"/>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94" y="3"/>
            <a:ext cx="9153144" cy="6869217"/>
          </a:xfrm>
          <a:prstGeom prst="rect">
            <a:avLst/>
          </a:prstGeom>
        </p:spPr>
      </p:pic>
      <p:sp>
        <p:nvSpPr>
          <p:cNvPr id="23" name="Title 1"/>
          <p:cNvSpPr>
            <a:spLocks noGrp="1"/>
          </p:cNvSpPr>
          <p:nvPr>
            <p:ph type="ctrTitle"/>
          </p:nvPr>
        </p:nvSpPr>
        <p:spPr>
          <a:xfrm>
            <a:off x="1333502" y="5294998"/>
            <a:ext cx="6467475" cy="728588"/>
          </a:xfrm>
        </p:spPr>
        <p:txBody>
          <a:bodyPr anchor="t"/>
          <a:lstStyle>
            <a:lvl1pPr algn="ctr">
              <a:defRPr>
                <a:solidFill>
                  <a:schemeClr val="bg1"/>
                </a:solidFill>
              </a:defRPr>
            </a:lvl1pPr>
          </a:lstStyle>
          <a:p>
            <a:r>
              <a:rPr lang="en-US"/>
              <a:t>Click to edit Master title style</a:t>
            </a:r>
          </a:p>
        </p:txBody>
      </p:sp>
      <p:sp>
        <p:nvSpPr>
          <p:cNvPr id="24" name="Subtitle 2"/>
          <p:cNvSpPr>
            <a:spLocks noGrp="1"/>
          </p:cNvSpPr>
          <p:nvPr>
            <p:ph type="subTitle" idx="1"/>
          </p:nvPr>
        </p:nvSpPr>
        <p:spPr>
          <a:xfrm>
            <a:off x="1333502" y="5916456"/>
            <a:ext cx="6467475" cy="658091"/>
          </a:xfrm>
        </p:spPr>
        <p:txBody>
          <a:bodyPr>
            <a:normAutofit/>
          </a:bodyPr>
          <a:lstStyle>
            <a:lvl1pPr marL="0" indent="0" algn="ctr">
              <a:buNone/>
              <a:defRPr sz="14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cxnSp>
        <p:nvCxnSpPr>
          <p:cNvPr id="32" name="Straight Connector 31"/>
          <p:cNvCxnSpPr/>
          <p:nvPr userDrawn="1"/>
        </p:nvCxnSpPr>
        <p:spPr>
          <a:xfrm>
            <a:off x="1408728" y="5188793"/>
            <a:ext cx="6321569"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08728" y="5257003"/>
            <a:ext cx="63215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rot="10800000">
            <a:off x="1408728" y="6440679"/>
            <a:ext cx="6321569" cy="0"/>
          </a:xfrm>
          <a:prstGeom prst="line">
            <a:avLst/>
          </a:prstGeom>
          <a:ln w="349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rot="10800000">
            <a:off x="1408728" y="6372469"/>
            <a:ext cx="632156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5" name="Diagram 24"/>
          <p:cNvGraphicFramePr/>
          <p:nvPr userDrawn="1"/>
        </p:nvGraphicFramePr>
        <p:xfrm>
          <a:off x="2825893" y="349473"/>
          <a:ext cx="3460801" cy="837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202710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7" name="Picture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5" y="-11931"/>
            <a:ext cx="5357480" cy="1974989"/>
          </a:xfrm>
          <a:prstGeom prst="rect">
            <a:avLst/>
          </a:prstGeom>
        </p:spPr>
      </p:pic>
      <p:pic>
        <p:nvPicPr>
          <p:cNvPr id="38" name="Picture 3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65" y="1737372"/>
            <a:ext cx="4938584" cy="1707979"/>
          </a:xfrm>
          <a:prstGeom prst="rect">
            <a:avLst/>
          </a:prstGeom>
        </p:spPr>
      </p:pic>
      <p:pic>
        <p:nvPicPr>
          <p:cNvPr id="39" name="Picture 3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65" y="5130919"/>
            <a:ext cx="4252692" cy="1733972"/>
          </a:xfrm>
          <a:prstGeom prst="rect">
            <a:avLst/>
          </a:prstGeom>
        </p:spPr>
      </p:pic>
      <p:pic>
        <p:nvPicPr>
          <p:cNvPr id="40" name="Picture 3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65" y="3439420"/>
            <a:ext cx="4588476" cy="1691503"/>
          </a:xfrm>
          <a:prstGeom prst="rect">
            <a:avLst/>
          </a:prstGeom>
        </p:spPr>
      </p:pic>
      <p:sp>
        <p:nvSpPr>
          <p:cNvPr id="41" name="Freeform 40"/>
          <p:cNvSpPr/>
          <p:nvPr userDrawn="1"/>
        </p:nvSpPr>
        <p:spPr>
          <a:xfrm>
            <a:off x="3846216" y="-10237"/>
            <a:ext cx="5300350" cy="6878472"/>
          </a:xfrm>
          <a:custGeom>
            <a:avLst/>
            <a:gdLst>
              <a:gd name="connsiteX0" fmla="*/ 0 w 4681182"/>
              <a:gd name="connsiteY0" fmla="*/ 5138382 h 5145206"/>
              <a:gd name="connsiteX1" fmla="*/ 1351128 w 4681182"/>
              <a:gd name="connsiteY1" fmla="*/ 0 h 5145206"/>
              <a:gd name="connsiteX2" fmla="*/ 4681182 w 4681182"/>
              <a:gd name="connsiteY2" fmla="*/ 0 h 5145206"/>
              <a:gd name="connsiteX3" fmla="*/ 4667534 w 4681182"/>
              <a:gd name="connsiteY3" fmla="*/ 5145206 h 5145206"/>
              <a:gd name="connsiteX4" fmla="*/ 0 w 4681182"/>
              <a:gd name="connsiteY4" fmla="*/ 5138382 h 5145206"/>
              <a:gd name="connsiteX0" fmla="*/ 0 w 4681182"/>
              <a:gd name="connsiteY0" fmla="*/ 5138382 h 5145206"/>
              <a:gd name="connsiteX1" fmla="*/ 1317004 w 4681182"/>
              <a:gd name="connsiteY1" fmla="*/ 0 h 5145206"/>
              <a:gd name="connsiteX2" fmla="*/ 4681182 w 4681182"/>
              <a:gd name="connsiteY2" fmla="*/ 0 h 5145206"/>
              <a:gd name="connsiteX3" fmla="*/ 4667534 w 4681182"/>
              <a:gd name="connsiteY3" fmla="*/ 5145206 h 5145206"/>
              <a:gd name="connsiteX4" fmla="*/ 0 w 4681182"/>
              <a:gd name="connsiteY4" fmla="*/ 5138382 h 5145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1182" h="5145206">
                <a:moveTo>
                  <a:pt x="0" y="5138382"/>
                </a:moveTo>
                <a:lnTo>
                  <a:pt x="1317004" y="0"/>
                </a:lnTo>
                <a:lnTo>
                  <a:pt x="4681182" y="0"/>
                </a:lnTo>
                <a:cubicBezTo>
                  <a:pt x="4676633" y="1715069"/>
                  <a:pt x="4672083" y="3430137"/>
                  <a:pt x="4667534" y="5145206"/>
                </a:cubicBezTo>
                <a:lnTo>
                  <a:pt x="0" y="513838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cxnSp>
        <p:nvCxnSpPr>
          <p:cNvPr id="45" name="Straight Connector 44"/>
          <p:cNvCxnSpPr/>
          <p:nvPr userDrawn="1"/>
        </p:nvCxnSpPr>
        <p:spPr>
          <a:xfrm flipH="1">
            <a:off x="-2565" y="3435891"/>
            <a:ext cx="494629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flipH="1">
            <a:off x="-2565" y="5127577"/>
            <a:ext cx="494629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flipH="1">
            <a:off x="-2565" y="1736512"/>
            <a:ext cx="494629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Rectangle 27"/>
          <p:cNvSpPr/>
          <p:nvPr userDrawn="1"/>
        </p:nvSpPr>
        <p:spPr>
          <a:xfrm rot="6379915">
            <a:off x="994469" y="3382683"/>
            <a:ext cx="7196547" cy="92637"/>
          </a:xfrm>
          <a:custGeom>
            <a:avLst/>
            <a:gdLst>
              <a:gd name="connsiteX0" fmla="*/ 0 w 6138004"/>
              <a:gd name="connsiteY0" fmla="*/ 0 h 73152"/>
              <a:gd name="connsiteX1" fmla="*/ 6138004 w 6138004"/>
              <a:gd name="connsiteY1" fmla="*/ 0 h 73152"/>
              <a:gd name="connsiteX2" fmla="*/ 6138004 w 6138004"/>
              <a:gd name="connsiteY2" fmla="*/ 73152 h 73152"/>
              <a:gd name="connsiteX3" fmla="*/ 0 w 6138004"/>
              <a:gd name="connsiteY3" fmla="*/ 73152 h 73152"/>
              <a:gd name="connsiteX4" fmla="*/ 0 w 6138004"/>
              <a:gd name="connsiteY4" fmla="*/ 0 h 73152"/>
              <a:gd name="connsiteX0" fmla="*/ 0 w 6138004"/>
              <a:gd name="connsiteY0" fmla="*/ 0 h 89299"/>
              <a:gd name="connsiteX1" fmla="*/ 6138004 w 6138004"/>
              <a:gd name="connsiteY1" fmla="*/ 0 h 89299"/>
              <a:gd name="connsiteX2" fmla="*/ 6138004 w 6138004"/>
              <a:gd name="connsiteY2" fmla="*/ 73152 h 89299"/>
              <a:gd name="connsiteX3" fmla="*/ 390621 w 6138004"/>
              <a:gd name="connsiteY3" fmla="*/ 89299 h 89299"/>
              <a:gd name="connsiteX4" fmla="*/ 0 w 6138004"/>
              <a:gd name="connsiteY4" fmla="*/ 0 h 89299"/>
              <a:gd name="connsiteX0" fmla="*/ 0 w 5767460"/>
              <a:gd name="connsiteY0" fmla="*/ 0 h 91017"/>
              <a:gd name="connsiteX1" fmla="*/ 5767460 w 5767460"/>
              <a:gd name="connsiteY1" fmla="*/ 1718 h 91017"/>
              <a:gd name="connsiteX2" fmla="*/ 5767460 w 5767460"/>
              <a:gd name="connsiteY2" fmla="*/ 74870 h 91017"/>
              <a:gd name="connsiteX3" fmla="*/ 20077 w 5767460"/>
              <a:gd name="connsiteY3" fmla="*/ 91017 h 91017"/>
              <a:gd name="connsiteX4" fmla="*/ 0 w 5767460"/>
              <a:gd name="connsiteY4" fmla="*/ 0 h 91017"/>
              <a:gd name="connsiteX0" fmla="*/ 0 w 5778394"/>
              <a:gd name="connsiteY0" fmla="*/ 1486 h 89299"/>
              <a:gd name="connsiteX1" fmla="*/ 5778394 w 5778394"/>
              <a:gd name="connsiteY1" fmla="*/ 0 h 89299"/>
              <a:gd name="connsiteX2" fmla="*/ 5778394 w 5778394"/>
              <a:gd name="connsiteY2" fmla="*/ 73152 h 89299"/>
              <a:gd name="connsiteX3" fmla="*/ 31011 w 5778394"/>
              <a:gd name="connsiteY3" fmla="*/ 89299 h 89299"/>
              <a:gd name="connsiteX4" fmla="*/ 0 w 5778394"/>
              <a:gd name="connsiteY4" fmla="*/ 1486 h 89299"/>
              <a:gd name="connsiteX0" fmla="*/ 0 w 5778394"/>
              <a:gd name="connsiteY0" fmla="*/ 1486 h 89299"/>
              <a:gd name="connsiteX1" fmla="*/ 5778394 w 5778394"/>
              <a:gd name="connsiteY1" fmla="*/ 0 h 89299"/>
              <a:gd name="connsiteX2" fmla="*/ 5778394 w 5778394"/>
              <a:gd name="connsiteY2" fmla="*/ 73152 h 89299"/>
              <a:gd name="connsiteX3" fmla="*/ 31011 w 5778394"/>
              <a:gd name="connsiteY3" fmla="*/ 89299 h 89299"/>
              <a:gd name="connsiteX4" fmla="*/ 0 w 5778394"/>
              <a:gd name="connsiteY4" fmla="*/ 1486 h 89299"/>
              <a:gd name="connsiteX0" fmla="*/ 0 w 5770193"/>
              <a:gd name="connsiteY0" fmla="*/ 0 h 90216"/>
              <a:gd name="connsiteX1" fmla="*/ 5770193 w 5770193"/>
              <a:gd name="connsiteY1" fmla="*/ 917 h 90216"/>
              <a:gd name="connsiteX2" fmla="*/ 5770193 w 5770193"/>
              <a:gd name="connsiteY2" fmla="*/ 74069 h 90216"/>
              <a:gd name="connsiteX3" fmla="*/ 22810 w 5770193"/>
              <a:gd name="connsiteY3" fmla="*/ 90216 h 90216"/>
              <a:gd name="connsiteX4" fmla="*/ 0 w 5770193"/>
              <a:gd name="connsiteY4" fmla="*/ 0 h 90216"/>
              <a:gd name="connsiteX0" fmla="*/ 0 w 5770193"/>
              <a:gd name="connsiteY0" fmla="*/ 6558 h 96774"/>
              <a:gd name="connsiteX1" fmla="*/ 5370240 w 5770193"/>
              <a:gd name="connsiteY1" fmla="*/ 0 h 96774"/>
              <a:gd name="connsiteX2" fmla="*/ 5770193 w 5770193"/>
              <a:gd name="connsiteY2" fmla="*/ 80627 h 96774"/>
              <a:gd name="connsiteX3" fmla="*/ 22810 w 5770193"/>
              <a:gd name="connsiteY3" fmla="*/ 96774 h 96774"/>
              <a:gd name="connsiteX4" fmla="*/ 0 w 5770193"/>
              <a:gd name="connsiteY4" fmla="*/ 6558 h 96774"/>
              <a:gd name="connsiteX0" fmla="*/ 0 w 5401582"/>
              <a:gd name="connsiteY0" fmla="*/ 6558 h 96774"/>
              <a:gd name="connsiteX1" fmla="*/ 5370240 w 5401582"/>
              <a:gd name="connsiteY1" fmla="*/ 0 h 96774"/>
              <a:gd name="connsiteX2" fmla="*/ 5401582 w 5401582"/>
              <a:gd name="connsiteY2" fmla="*/ 78810 h 96774"/>
              <a:gd name="connsiteX3" fmla="*/ 22810 w 5401582"/>
              <a:gd name="connsiteY3" fmla="*/ 96774 h 96774"/>
              <a:gd name="connsiteX4" fmla="*/ 0 w 5401582"/>
              <a:gd name="connsiteY4" fmla="*/ 6558 h 96774"/>
              <a:gd name="connsiteX0" fmla="*/ 0 w 5401582"/>
              <a:gd name="connsiteY0" fmla="*/ 10893 h 101109"/>
              <a:gd name="connsiteX1" fmla="*/ 5374907 w 5401582"/>
              <a:gd name="connsiteY1" fmla="*/ 0 h 101109"/>
              <a:gd name="connsiteX2" fmla="*/ 5401582 w 5401582"/>
              <a:gd name="connsiteY2" fmla="*/ 83145 h 101109"/>
              <a:gd name="connsiteX3" fmla="*/ 22810 w 5401582"/>
              <a:gd name="connsiteY3" fmla="*/ 101109 h 101109"/>
              <a:gd name="connsiteX4" fmla="*/ 0 w 5401582"/>
              <a:gd name="connsiteY4" fmla="*/ 10893 h 101109"/>
              <a:gd name="connsiteX0" fmla="*/ 0 w 5393380"/>
              <a:gd name="connsiteY0" fmla="*/ 10893 h 101109"/>
              <a:gd name="connsiteX1" fmla="*/ 5374907 w 5393380"/>
              <a:gd name="connsiteY1" fmla="*/ 0 h 101109"/>
              <a:gd name="connsiteX2" fmla="*/ 5393380 w 5393380"/>
              <a:gd name="connsiteY2" fmla="*/ 85548 h 101109"/>
              <a:gd name="connsiteX3" fmla="*/ 22810 w 5393380"/>
              <a:gd name="connsiteY3" fmla="*/ 101109 h 101109"/>
              <a:gd name="connsiteX4" fmla="*/ 0 w 5393380"/>
              <a:gd name="connsiteY4" fmla="*/ 10893 h 101109"/>
              <a:gd name="connsiteX0" fmla="*/ 0 w 5388249"/>
              <a:gd name="connsiteY0" fmla="*/ 40018 h 101109"/>
              <a:gd name="connsiteX1" fmla="*/ 5369776 w 5388249"/>
              <a:gd name="connsiteY1" fmla="*/ 0 h 101109"/>
              <a:gd name="connsiteX2" fmla="*/ 5388249 w 5388249"/>
              <a:gd name="connsiteY2" fmla="*/ 85548 h 101109"/>
              <a:gd name="connsiteX3" fmla="*/ 17679 w 5388249"/>
              <a:gd name="connsiteY3" fmla="*/ 101109 h 101109"/>
              <a:gd name="connsiteX4" fmla="*/ 0 w 5388249"/>
              <a:gd name="connsiteY4" fmla="*/ 40018 h 101109"/>
              <a:gd name="connsiteX0" fmla="*/ 0 w 5392840"/>
              <a:gd name="connsiteY0" fmla="*/ 24348 h 101109"/>
              <a:gd name="connsiteX1" fmla="*/ 5374367 w 5392840"/>
              <a:gd name="connsiteY1" fmla="*/ 0 h 101109"/>
              <a:gd name="connsiteX2" fmla="*/ 5392840 w 5392840"/>
              <a:gd name="connsiteY2" fmla="*/ 85548 h 101109"/>
              <a:gd name="connsiteX3" fmla="*/ 22270 w 5392840"/>
              <a:gd name="connsiteY3" fmla="*/ 101109 h 101109"/>
              <a:gd name="connsiteX4" fmla="*/ 0 w 5392840"/>
              <a:gd name="connsiteY4" fmla="*/ 24348 h 101109"/>
              <a:gd name="connsiteX0" fmla="*/ 0 w 5392840"/>
              <a:gd name="connsiteY0" fmla="*/ 24348 h 85548"/>
              <a:gd name="connsiteX1" fmla="*/ 5374367 w 5392840"/>
              <a:gd name="connsiteY1" fmla="*/ 0 h 85548"/>
              <a:gd name="connsiteX2" fmla="*/ 5392840 w 5392840"/>
              <a:gd name="connsiteY2" fmla="*/ 85548 h 85548"/>
              <a:gd name="connsiteX3" fmla="*/ 13289 w 5392840"/>
              <a:gd name="connsiteY3" fmla="*/ 78928 h 85548"/>
              <a:gd name="connsiteX4" fmla="*/ 0 w 5392840"/>
              <a:gd name="connsiteY4" fmla="*/ 24348 h 85548"/>
              <a:gd name="connsiteX0" fmla="*/ 1527 w 5394367"/>
              <a:gd name="connsiteY0" fmla="*/ 24348 h 85548"/>
              <a:gd name="connsiteX1" fmla="*/ 5375894 w 5394367"/>
              <a:gd name="connsiteY1" fmla="*/ 0 h 85548"/>
              <a:gd name="connsiteX2" fmla="*/ 5394367 w 5394367"/>
              <a:gd name="connsiteY2" fmla="*/ 85548 h 85548"/>
              <a:gd name="connsiteX3" fmla="*/ 14816 w 5394367"/>
              <a:gd name="connsiteY3" fmla="*/ 78928 h 85548"/>
              <a:gd name="connsiteX4" fmla="*/ 1527 w 5394367"/>
              <a:gd name="connsiteY4" fmla="*/ 24348 h 85548"/>
              <a:gd name="connsiteX0" fmla="*/ 0 w 5392840"/>
              <a:gd name="connsiteY0" fmla="*/ 24348 h 85548"/>
              <a:gd name="connsiteX1" fmla="*/ 5374367 w 5392840"/>
              <a:gd name="connsiteY1" fmla="*/ 0 h 85548"/>
              <a:gd name="connsiteX2" fmla="*/ 5392840 w 5392840"/>
              <a:gd name="connsiteY2" fmla="*/ 85548 h 85548"/>
              <a:gd name="connsiteX3" fmla="*/ 13289 w 5392840"/>
              <a:gd name="connsiteY3" fmla="*/ 78928 h 85548"/>
              <a:gd name="connsiteX4" fmla="*/ 0 w 5392840"/>
              <a:gd name="connsiteY4" fmla="*/ 24348 h 85548"/>
              <a:gd name="connsiteX0" fmla="*/ 0 w 5392840"/>
              <a:gd name="connsiteY0" fmla="*/ 24348 h 101779"/>
              <a:gd name="connsiteX1" fmla="*/ 5374367 w 5392840"/>
              <a:gd name="connsiteY1" fmla="*/ 0 h 101779"/>
              <a:gd name="connsiteX2" fmla="*/ 5392840 w 5392840"/>
              <a:gd name="connsiteY2" fmla="*/ 85548 h 101779"/>
              <a:gd name="connsiteX3" fmla="*/ 19985 w 5392840"/>
              <a:gd name="connsiteY3" fmla="*/ 101779 h 101779"/>
              <a:gd name="connsiteX4" fmla="*/ 0 w 5392840"/>
              <a:gd name="connsiteY4" fmla="*/ 24348 h 101779"/>
              <a:gd name="connsiteX0" fmla="*/ 0 w 5395125"/>
              <a:gd name="connsiteY0" fmla="*/ 25018 h 101779"/>
              <a:gd name="connsiteX1" fmla="*/ 5376652 w 5395125"/>
              <a:gd name="connsiteY1" fmla="*/ 0 h 101779"/>
              <a:gd name="connsiteX2" fmla="*/ 5395125 w 5395125"/>
              <a:gd name="connsiteY2" fmla="*/ 85548 h 101779"/>
              <a:gd name="connsiteX3" fmla="*/ 22270 w 5395125"/>
              <a:gd name="connsiteY3" fmla="*/ 101779 h 101779"/>
              <a:gd name="connsiteX4" fmla="*/ 0 w 5395125"/>
              <a:gd name="connsiteY4" fmla="*/ 25018 h 101779"/>
              <a:gd name="connsiteX0" fmla="*/ 0 w 5395125"/>
              <a:gd name="connsiteY0" fmla="*/ 11307 h 88068"/>
              <a:gd name="connsiteX1" fmla="*/ 5380670 w 5395125"/>
              <a:gd name="connsiteY1" fmla="*/ 0 h 88068"/>
              <a:gd name="connsiteX2" fmla="*/ 5395125 w 5395125"/>
              <a:gd name="connsiteY2" fmla="*/ 71837 h 88068"/>
              <a:gd name="connsiteX3" fmla="*/ 22270 w 5395125"/>
              <a:gd name="connsiteY3" fmla="*/ 88068 h 88068"/>
              <a:gd name="connsiteX4" fmla="*/ 0 w 5395125"/>
              <a:gd name="connsiteY4" fmla="*/ 11307 h 88068"/>
              <a:gd name="connsiteX0" fmla="*/ 0 w 5395125"/>
              <a:gd name="connsiteY0" fmla="*/ 18163 h 94924"/>
              <a:gd name="connsiteX1" fmla="*/ 5378661 w 5395125"/>
              <a:gd name="connsiteY1" fmla="*/ 0 h 94924"/>
              <a:gd name="connsiteX2" fmla="*/ 5395125 w 5395125"/>
              <a:gd name="connsiteY2" fmla="*/ 78693 h 94924"/>
              <a:gd name="connsiteX3" fmla="*/ 22270 w 5395125"/>
              <a:gd name="connsiteY3" fmla="*/ 94924 h 94924"/>
              <a:gd name="connsiteX4" fmla="*/ 0 w 5395125"/>
              <a:gd name="connsiteY4" fmla="*/ 18163 h 94924"/>
              <a:gd name="connsiteX0" fmla="*/ 0 w 5397410"/>
              <a:gd name="connsiteY0" fmla="*/ 18163 h 94924"/>
              <a:gd name="connsiteX1" fmla="*/ 5378661 w 5397410"/>
              <a:gd name="connsiteY1" fmla="*/ 0 h 94924"/>
              <a:gd name="connsiteX2" fmla="*/ 5397410 w 5397410"/>
              <a:gd name="connsiteY2" fmla="*/ 78024 h 94924"/>
              <a:gd name="connsiteX3" fmla="*/ 22270 w 5397410"/>
              <a:gd name="connsiteY3" fmla="*/ 94924 h 94924"/>
              <a:gd name="connsiteX4" fmla="*/ 0 w 5397410"/>
              <a:gd name="connsiteY4" fmla="*/ 18163 h 94924"/>
              <a:gd name="connsiteX0" fmla="*/ 0 w 5397410"/>
              <a:gd name="connsiteY0" fmla="*/ 15877 h 92638"/>
              <a:gd name="connsiteX1" fmla="*/ 5379331 w 5397410"/>
              <a:gd name="connsiteY1" fmla="*/ 0 h 92638"/>
              <a:gd name="connsiteX2" fmla="*/ 5397410 w 5397410"/>
              <a:gd name="connsiteY2" fmla="*/ 75738 h 92638"/>
              <a:gd name="connsiteX3" fmla="*/ 22270 w 5397410"/>
              <a:gd name="connsiteY3" fmla="*/ 92638 h 92638"/>
              <a:gd name="connsiteX4" fmla="*/ 0 w 5397410"/>
              <a:gd name="connsiteY4" fmla="*/ 15877 h 92638"/>
              <a:gd name="connsiteX0" fmla="*/ 0 w 5397410"/>
              <a:gd name="connsiteY0" fmla="*/ 15876 h 92637"/>
              <a:gd name="connsiteX1" fmla="*/ 5379331 w 5397410"/>
              <a:gd name="connsiteY1" fmla="*/ 0 h 92637"/>
              <a:gd name="connsiteX2" fmla="*/ 5397410 w 5397410"/>
              <a:gd name="connsiteY2" fmla="*/ 75737 h 92637"/>
              <a:gd name="connsiteX3" fmla="*/ 22270 w 5397410"/>
              <a:gd name="connsiteY3" fmla="*/ 92637 h 92637"/>
              <a:gd name="connsiteX4" fmla="*/ 0 w 5397410"/>
              <a:gd name="connsiteY4" fmla="*/ 15876 h 9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7410" h="92637">
                <a:moveTo>
                  <a:pt x="0" y="15876"/>
                </a:moveTo>
                <a:lnTo>
                  <a:pt x="5379331" y="0"/>
                </a:lnTo>
                <a:lnTo>
                  <a:pt x="5397410" y="75737"/>
                </a:lnTo>
                <a:lnTo>
                  <a:pt x="22270" y="92637"/>
                </a:lnTo>
                <a:cubicBezTo>
                  <a:pt x="13823" y="60733"/>
                  <a:pt x="4430" y="34069"/>
                  <a:pt x="0" y="15876"/>
                </a:cubicBezTo>
                <a:close/>
              </a:path>
            </a:pathLst>
          </a:custGeom>
          <a:solidFill>
            <a:srgbClr val="EE19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49" name="Rectangle 27"/>
          <p:cNvSpPr/>
          <p:nvPr userDrawn="1"/>
        </p:nvSpPr>
        <p:spPr>
          <a:xfrm rot="6379915">
            <a:off x="1137988" y="3354453"/>
            <a:ext cx="7213509" cy="149097"/>
          </a:xfrm>
          <a:custGeom>
            <a:avLst/>
            <a:gdLst>
              <a:gd name="connsiteX0" fmla="*/ 0 w 6138004"/>
              <a:gd name="connsiteY0" fmla="*/ 0 h 73152"/>
              <a:gd name="connsiteX1" fmla="*/ 6138004 w 6138004"/>
              <a:gd name="connsiteY1" fmla="*/ 0 h 73152"/>
              <a:gd name="connsiteX2" fmla="*/ 6138004 w 6138004"/>
              <a:gd name="connsiteY2" fmla="*/ 73152 h 73152"/>
              <a:gd name="connsiteX3" fmla="*/ 0 w 6138004"/>
              <a:gd name="connsiteY3" fmla="*/ 73152 h 73152"/>
              <a:gd name="connsiteX4" fmla="*/ 0 w 6138004"/>
              <a:gd name="connsiteY4" fmla="*/ 0 h 73152"/>
              <a:gd name="connsiteX0" fmla="*/ 0 w 6138004"/>
              <a:gd name="connsiteY0" fmla="*/ 0 h 89299"/>
              <a:gd name="connsiteX1" fmla="*/ 6138004 w 6138004"/>
              <a:gd name="connsiteY1" fmla="*/ 0 h 89299"/>
              <a:gd name="connsiteX2" fmla="*/ 6138004 w 6138004"/>
              <a:gd name="connsiteY2" fmla="*/ 73152 h 89299"/>
              <a:gd name="connsiteX3" fmla="*/ 390621 w 6138004"/>
              <a:gd name="connsiteY3" fmla="*/ 89299 h 89299"/>
              <a:gd name="connsiteX4" fmla="*/ 0 w 6138004"/>
              <a:gd name="connsiteY4" fmla="*/ 0 h 89299"/>
              <a:gd name="connsiteX0" fmla="*/ 0 w 5767460"/>
              <a:gd name="connsiteY0" fmla="*/ 0 h 91017"/>
              <a:gd name="connsiteX1" fmla="*/ 5767460 w 5767460"/>
              <a:gd name="connsiteY1" fmla="*/ 1718 h 91017"/>
              <a:gd name="connsiteX2" fmla="*/ 5767460 w 5767460"/>
              <a:gd name="connsiteY2" fmla="*/ 74870 h 91017"/>
              <a:gd name="connsiteX3" fmla="*/ 20077 w 5767460"/>
              <a:gd name="connsiteY3" fmla="*/ 91017 h 91017"/>
              <a:gd name="connsiteX4" fmla="*/ 0 w 5767460"/>
              <a:gd name="connsiteY4" fmla="*/ 0 h 91017"/>
              <a:gd name="connsiteX0" fmla="*/ 0 w 5778394"/>
              <a:gd name="connsiteY0" fmla="*/ 1486 h 89299"/>
              <a:gd name="connsiteX1" fmla="*/ 5778394 w 5778394"/>
              <a:gd name="connsiteY1" fmla="*/ 0 h 89299"/>
              <a:gd name="connsiteX2" fmla="*/ 5778394 w 5778394"/>
              <a:gd name="connsiteY2" fmla="*/ 73152 h 89299"/>
              <a:gd name="connsiteX3" fmla="*/ 31011 w 5778394"/>
              <a:gd name="connsiteY3" fmla="*/ 89299 h 89299"/>
              <a:gd name="connsiteX4" fmla="*/ 0 w 5778394"/>
              <a:gd name="connsiteY4" fmla="*/ 1486 h 89299"/>
              <a:gd name="connsiteX0" fmla="*/ 0 w 5778394"/>
              <a:gd name="connsiteY0" fmla="*/ 1486 h 89299"/>
              <a:gd name="connsiteX1" fmla="*/ 5778394 w 5778394"/>
              <a:gd name="connsiteY1" fmla="*/ 0 h 89299"/>
              <a:gd name="connsiteX2" fmla="*/ 5778394 w 5778394"/>
              <a:gd name="connsiteY2" fmla="*/ 73152 h 89299"/>
              <a:gd name="connsiteX3" fmla="*/ 31011 w 5778394"/>
              <a:gd name="connsiteY3" fmla="*/ 89299 h 89299"/>
              <a:gd name="connsiteX4" fmla="*/ 0 w 5778394"/>
              <a:gd name="connsiteY4" fmla="*/ 1486 h 89299"/>
              <a:gd name="connsiteX0" fmla="*/ 0 w 5770193"/>
              <a:gd name="connsiteY0" fmla="*/ 0 h 90216"/>
              <a:gd name="connsiteX1" fmla="*/ 5770193 w 5770193"/>
              <a:gd name="connsiteY1" fmla="*/ 917 h 90216"/>
              <a:gd name="connsiteX2" fmla="*/ 5770193 w 5770193"/>
              <a:gd name="connsiteY2" fmla="*/ 74069 h 90216"/>
              <a:gd name="connsiteX3" fmla="*/ 22810 w 5770193"/>
              <a:gd name="connsiteY3" fmla="*/ 90216 h 90216"/>
              <a:gd name="connsiteX4" fmla="*/ 0 w 5770193"/>
              <a:gd name="connsiteY4" fmla="*/ 0 h 90216"/>
              <a:gd name="connsiteX0" fmla="*/ 0 w 5770193"/>
              <a:gd name="connsiteY0" fmla="*/ 6558 h 96774"/>
              <a:gd name="connsiteX1" fmla="*/ 5370240 w 5770193"/>
              <a:gd name="connsiteY1" fmla="*/ 0 h 96774"/>
              <a:gd name="connsiteX2" fmla="*/ 5770193 w 5770193"/>
              <a:gd name="connsiteY2" fmla="*/ 80627 h 96774"/>
              <a:gd name="connsiteX3" fmla="*/ 22810 w 5770193"/>
              <a:gd name="connsiteY3" fmla="*/ 96774 h 96774"/>
              <a:gd name="connsiteX4" fmla="*/ 0 w 5770193"/>
              <a:gd name="connsiteY4" fmla="*/ 6558 h 96774"/>
              <a:gd name="connsiteX0" fmla="*/ 0 w 5401582"/>
              <a:gd name="connsiteY0" fmla="*/ 6558 h 96774"/>
              <a:gd name="connsiteX1" fmla="*/ 5370240 w 5401582"/>
              <a:gd name="connsiteY1" fmla="*/ 0 h 96774"/>
              <a:gd name="connsiteX2" fmla="*/ 5401582 w 5401582"/>
              <a:gd name="connsiteY2" fmla="*/ 78810 h 96774"/>
              <a:gd name="connsiteX3" fmla="*/ 22810 w 5401582"/>
              <a:gd name="connsiteY3" fmla="*/ 96774 h 96774"/>
              <a:gd name="connsiteX4" fmla="*/ 0 w 5401582"/>
              <a:gd name="connsiteY4" fmla="*/ 6558 h 96774"/>
              <a:gd name="connsiteX0" fmla="*/ 0 w 5401582"/>
              <a:gd name="connsiteY0" fmla="*/ 10893 h 101109"/>
              <a:gd name="connsiteX1" fmla="*/ 5374907 w 5401582"/>
              <a:gd name="connsiteY1" fmla="*/ 0 h 101109"/>
              <a:gd name="connsiteX2" fmla="*/ 5401582 w 5401582"/>
              <a:gd name="connsiteY2" fmla="*/ 83145 h 101109"/>
              <a:gd name="connsiteX3" fmla="*/ 22810 w 5401582"/>
              <a:gd name="connsiteY3" fmla="*/ 101109 h 101109"/>
              <a:gd name="connsiteX4" fmla="*/ 0 w 5401582"/>
              <a:gd name="connsiteY4" fmla="*/ 10893 h 101109"/>
              <a:gd name="connsiteX0" fmla="*/ 0 w 5393380"/>
              <a:gd name="connsiteY0" fmla="*/ 10893 h 101109"/>
              <a:gd name="connsiteX1" fmla="*/ 5374907 w 5393380"/>
              <a:gd name="connsiteY1" fmla="*/ 0 h 101109"/>
              <a:gd name="connsiteX2" fmla="*/ 5393380 w 5393380"/>
              <a:gd name="connsiteY2" fmla="*/ 85548 h 101109"/>
              <a:gd name="connsiteX3" fmla="*/ 22810 w 5393380"/>
              <a:gd name="connsiteY3" fmla="*/ 101109 h 101109"/>
              <a:gd name="connsiteX4" fmla="*/ 0 w 5393380"/>
              <a:gd name="connsiteY4" fmla="*/ 10893 h 101109"/>
              <a:gd name="connsiteX0" fmla="*/ 0 w 5388249"/>
              <a:gd name="connsiteY0" fmla="*/ 40018 h 101109"/>
              <a:gd name="connsiteX1" fmla="*/ 5369776 w 5388249"/>
              <a:gd name="connsiteY1" fmla="*/ 0 h 101109"/>
              <a:gd name="connsiteX2" fmla="*/ 5388249 w 5388249"/>
              <a:gd name="connsiteY2" fmla="*/ 85548 h 101109"/>
              <a:gd name="connsiteX3" fmla="*/ 17679 w 5388249"/>
              <a:gd name="connsiteY3" fmla="*/ 101109 h 101109"/>
              <a:gd name="connsiteX4" fmla="*/ 0 w 5388249"/>
              <a:gd name="connsiteY4" fmla="*/ 40018 h 101109"/>
              <a:gd name="connsiteX0" fmla="*/ 0 w 5392840"/>
              <a:gd name="connsiteY0" fmla="*/ 24348 h 101109"/>
              <a:gd name="connsiteX1" fmla="*/ 5374367 w 5392840"/>
              <a:gd name="connsiteY1" fmla="*/ 0 h 101109"/>
              <a:gd name="connsiteX2" fmla="*/ 5392840 w 5392840"/>
              <a:gd name="connsiteY2" fmla="*/ 85548 h 101109"/>
              <a:gd name="connsiteX3" fmla="*/ 22270 w 5392840"/>
              <a:gd name="connsiteY3" fmla="*/ 101109 h 101109"/>
              <a:gd name="connsiteX4" fmla="*/ 0 w 5392840"/>
              <a:gd name="connsiteY4" fmla="*/ 24348 h 101109"/>
              <a:gd name="connsiteX0" fmla="*/ 0 w 5392840"/>
              <a:gd name="connsiteY0" fmla="*/ 24348 h 85548"/>
              <a:gd name="connsiteX1" fmla="*/ 5374367 w 5392840"/>
              <a:gd name="connsiteY1" fmla="*/ 0 h 85548"/>
              <a:gd name="connsiteX2" fmla="*/ 5392840 w 5392840"/>
              <a:gd name="connsiteY2" fmla="*/ 85548 h 85548"/>
              <a:gd name="connsiteX3" fmla="*/ 13289 w 5392840"/>
              <a:gd name="connsiteY3" fmla="*/ 78928 h 85548"/>
              <a:gd name="connsiteX4" fmla="*/ 0 w 5392840"/>
              <a:gd name="connsiteY4" fmla="*/ 24348 h 85548"/>
              <a:gd name="connsiteX0" fmla="*/ 1527 w 5394367"/>
              <a:gd name="connsiteY0" fmla="*/ 24348 h 85548"/>
              <a:gd name="connsiteX1" fmla="*/ 5375894 w 5394367"/>
              <a:gd name="connsiteY1" fmla="*/ 0 h 85548"/>
              <a:gd name="connsiteX2" fmla="*/ 5394367 w 5394367"/>
              <a:gd name="connsiteY2" fmla="*/ 85548 h 85548"/>
              <a:gd name="connsiteX3" fmla="*/ 14816 w 5394367"/>
              <a:gd name="connsiteY3" fmla="*/ 78928 h 85548"/>
              <a:gd name="connsiteX4" fmla="*/ 1527 w 5394367"/>
              <a:gd name="connsiteY4" fmla="*/ 24348 h 85548"/>
              <a:gd name="connsiteX0" fmla="*/ 0 w 5392840"/>
              <a:gd name="connsiteY0" fmla="*/ 24348 h 85548"/>
              <a:gd name="connsiteX1" fmla="*/ 5374367 w 5392840"/>
              <a:gd name="connsiteY1" fmla="*/ 0 h 85548"/>
              <a:gd name="connsiteX2" fmla="*/ 5392840 w 5392840"/>
              <a:gd name="connsiteY2" fmla="*/ 85548 h 85548"/>
              <a:gd name="connsiteX3" fmla="*/ 13289 w 5392840"/>
              <a:gd name="connsiteY3" fmla="*/ 78928 h 85548"/>
              <a:gd name="connsiteX4" fmla="*/ 0 w 5392840"/>
              <a:gd name="connsiteY4" fmla="*/ 24348 h 85548"/>
              <a:gd name="connsiteX0" fmla="*/ 0 w 5392840"/>
              <a:gd name="connsiteY0" fmla="*/ 24348 h 101779"/>
              <a:gd name="connsiteX1" fmla="*/ 5374367 w 5392840"/>
              <a:gd name="connsiteY1" fmla="*/ 0 h 101779"/>
              <a:gd name="connsiteX2" fmla="*/ 5392840 w 5392840"/>
              <a:gd name="connsiteY2" fmla="*/ 85548 h 101779"/>
              <a:gd name="connsiteX3" fmla="*/ 19985 w 5392840"/>
              <a:gd name="connsiteY3" fmla="*/ 101779 h 101779"/>
              <a:gd name="connsiteX4" fmla="*/ 0 w 5392840"/>
              <a:gd name="connsiteY4" fmla="*/ 24348 h 101779"/>
              <a:gd name="connsiteX0" fmla="*/ 0 w 5395125"/>
              <a:gd name="connsiteY0" fmla="*/ 25018 h 101779"/>
              <a:gd name="connsiteX1" fmla="*/ 5376652 w 5395125"/>
              <a:gd name="connsiteY1" fmla="*/ 0 h 101779"/>
              <a:gd name="connsiteX2" fmla="*/ 5395125 w 5395125"/>
              <a:gd name="connsiteY2" fmla="*/ 85548 h 101779"/>
              <a:gd name="connsiteX3" fmla="*/ 22270 w 5395125"/>
              <a:gd name="connsiteY3" fmla="*/ 101779 h 101779"/>
              <a:gd name="connsiteX4" fmla="*/ 0 w 5395125"/>
              <a:gd name="connsiteY4" fmla="*/ 25018 h 101779"/>
              <a:gd name="connsiteX0" fmla="*/ 0 w 5395125"/>
              <a:gd name="connsiteY0" fmla="*/ 11307 h 88068"/>
              <a:gd name="connsiteX1" fmla="*/ 5380670 w 5395125"/>
              <a:gd name="connsiteY1" fmla="*/ 0 h 88068"/>
              <a:gd name="connsiteX2" fmla="*/ 5395125 w 5395125"/>
              <a:gd name="connsiteY2" fmla="*/ 71837 h 88068"/>
              <a:gd name="connsiteX3" fmla="*/ 22270 w 5395125"/>
              <a:gd name="connsiteY3" fmla="*/ 88068 h 88068"/>
              <a:gd name="connsiteX4" fmla="*/ 0 w 5395125"/>
              <a:gd name="connsiteY4" fmla="*/ 11307 h 88068"/>
              <a:gd name="connsiteX0" fmla="*/ 0 w 5395125"/>
              <a:gd name="connsiteY0" fmla="*/ 18163 h 94924"/>
              <a:gd name="connsiteX1" fmla="*/ 5378661 w 5395125"/>
              <a:gd name="connsiteY1" fmla="*/ 0 h 94924"/>
              <a:gd name="connsiteX2" fmla="*/ 5395125 w 5395125"/>
              <a:gd name="connsiteY2" fmla="*/ 78693 h 94924"/>
              <a:gd name="connsiteX3" fmla="*/ 22270 w 5395125"/>
              <a:gd name="connsiteY3" fmla="*/ 94924 h 94924"/>
              <a:gd name="connsiteX4" fmla="*/ 0 w 5395125"/>
              <a:gd name="connsiteY4" fmla="*/ 18163 h 94924"/>
              <a:gd name="connsiteX0" fmla="*/ 0 w 5397410"/>
              <a:gd name="connsiteY0" fmla="*/ 18163 h 94924"/>
              <a:gd name="connsiteX1" fmla="*/ 5378661 w 5397410"/>
              <a:gd name="connsiteY1" fmla="*/ 0 h 94924"/>
              <a:gd name="connsiteX2" fmla="*/ 5397410 w 5397410"/>
              <a:gd name="connsiteY2" fmla="*/ 78024 h 94924"/>
              <a:gd name="connsiteX3" fmla="*/ 22270 w 5397410"/>
              <a:gd name="connsiteY3" fmla="*/ 94924 h 94924"/>
              <a:gd name="connsiteX4" fmla="*/ 0 w 5397410"/>
              <a:gd name="connsiteY4" fmla="*/ 18163 h 94924"/>
              <a:gd name="connsiteX0" fmla="*/ 0 w 5397410"/>
              <a:gd name="connsiteY0" fmla="*/ 15877 h 92638"/>
              <a:gd name="connsiteX1" fmla="*/ 5379331 w 5397410"/>
              <a:gd name="connsiteY1" fmla="*/ 0 h 92638"/>
              <a:gd name="connsiteX2" fmla="*/ 5397410 w 5397410"/>
              <a:gd name="connsiteY2" fmla="*/ 75738 h 92638"/>
              <a:gd name="connsiteX3" fmla="*/ 22270 w 5397410"/>
              <a:gd name="connsiteY3" fmla="*/ 92638 h 92638"/>
              <a:gd name="connsiteX4" fmla="*/ 0 w 5397410"/>
              <a:gd name="connsiteY4" fmla="*/ 15877 h 92638"/>
              <a:gd name="connsiteX0" fmla="*/ 0 w 5397410"/>
              <a:gd name="connsiteY0" fmla="*/ 15876 h 92637"/>
              <a:gd name="connsiteX1" fmla="*/ 5379331 w 5397410"/>
              <a:gd name="connsiteY1" fmla="*/ 0 h 92637"/>
              <a:gd name="connsiteX2" fmla="*/ 5397410 w 5397410"/>
              <a:gd name="connsiteY2" fmla="*/ 75737 h 92637"/>
              <a:gd name="connsiteX3" fmla="*/ 22270 w 5397410"/>
              <a:gd name="connsiteY3" fmla="*/ 92637 h 92637"/>
              <a:gd name="connsiteX4" fmla="*/ 0 w 5397410"/>
              <a:gd name="connsiteY4" fmla="*/ 15876 h 92637"/>
              <a:gd name="connsiteX0" fmla="*/ 0 w 5410132"/>
              <a:gd name="connsiteY0" fmla="*/ 0 h 120179"/>
              <a:gd name="connsiteX1" fmla="*/ 5392053 w 5410132"/>
              <a:gd name="connsiteY1" fmla="*/ 27542 h 120179"/>
              <a:gd name="connsiteX2" fmla="*/ 5410132 w 5410132"/>
              <a:gd name="connsiteY2" fmla="*/ 103279 h 120179"/>
              <a:gd name="connsiteX3" fmla="*/ 34992 w 5410132"/>
              <a:gd name="connsiteY3" fmla="*/ 120179 h 120179"/>
              <a:gd name="connsiteX4" fmla="*/ 0 w 5410132"/>
              <a:gd name="connsiteY4" fmla="*/ 0 h 120179"/>
              <a:gd name="connsiteX0" fmla="*/ 0 w 5410132"/>
              <a:gd name="connsiteY0" fmla="*/ 28918 h 149097"/>
              <a:gd name="connsiteX1" fmla="*/ 5373028 w 5410132"/>
              <a:gd name="connsiteY1" fmla="*/ 0 h 149097"/>
              <a:gd name="connsiteX2" fmla="*/ 5410132 w 5410132"/>
              <a:gd name="connsiteY2" fmla="*/ 132197 h 149097"/>
              <a:gd name="connsiteX3" fmla="*/ 34992 w 5410132"/>
              <a:gd name="connsiteY3" fmla="*/ 149097 h 149097"/>
              <a:gd name="connsiteX4" fmla="*/ 0 w 5410132"/>
              <a:gd name="connsiteY4" fmla="*/ 28918 h 149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132" h="149097">
                <a:moveTo>
                  <a:pt x="0" y="28918"/>
                </a:moveTo>
                <a:lnTo>
                  <a:pt x="5373028" y="0"/>
                </a:lnTo>
                <a:lnTo>
                  <a:pt x="5410132" y="132197"/>
                </a:lnTo>
                <a:lnTo>
                  <a:pt x="34992" y="149097"/>
                </a:lnTo>
                <a:cubicBezTo>
                  <a:pt x="26545" y="117193"/>
                  <a:pt x="4430" y="47111"/>
                  <a:pt x="0" y="28918"/>
                </a:cubicBezTo>
                <a:close/>
              </a:path>
            </a:pathLst>
          </a:custGeom>
          <a:solidFill>
            <a:srgbClr val="1447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2" name="Title 1"/>
          <p:cNvSpPr>
            <a:spLocks noGrp="1"/>
          </p:cNvSpPr>
          <p:nvPr>
            <p:ph type="ctrTitle"/>
          </p:nvPr>
        </p:nvSpPr>
        <p:spPr>
          <a:xfrm>
            <a:off x="4727448" y="3974592"/>
            <a:ext cx="4242816" cy="2194560"/>
          </a:xfrm>
        </p:spPr>
        <p:txBody>
          <a:bodyPr anchor="t">
            <a:normAutofit/>
          </a:bodyPr>
          <a:lstStyle>
            <a:lvl1pPr algn="ctr">
              <a:defRPr sz="3200">
                <a:solidFill>
                  <a:schemeClr val="tx2"/>
                </a:solidFill>
              </a:defRPr>
            </a:lvl1pPr>
          </a:lstStyle>
          <a:p>
            <a:r>
              <a:rPr lang="en-US"/>
              <a:t>Click to edit Master title style</a:t>
            </a:r>
          </a:p>
        </p:txBody>
      </p:sp>
      <p:sp>
        <p:nvSpPr>
          <p:cNvPr id="3" name="Subtitle 2"/>
          <p:cNvSpPr>
            <a:spLocks noGrp="1"/>
          </p:cNvSpPr>
          <p:nvPr>
            <p:ph type="subTitle" idx="1"/>
          </p:nvPr>
        </p:nvSpPr>
        <p:spPr>
          <a:xfrm>
            <a:off x="4727448" y="5401056"/>
            <a:ext cx="4242816" cy="1292352"/>
          </a:xfrm>
        </p:spPr>
        <p:txBody>
          <a:bodyPr>
            <a:normAutofit/>
          </a:bodyPr>
          <a:lstStyle>
            <a:lvl1pPr marL="0" indent="0" algn="ctr">
              <a:buNone/>
              <a:defRPr sz="1400">
                <a:solidFill>
                  <a:schemeClr val="tx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graphicFrame>
        <p:nvGraphicFramePr>
          <p:cNvPr id="21" name="Diagram 20"/>
          <p:cNvGraphicFramePr/>
          <p:nvPr userDrawn="1"/>
        </p:nvGraphicFramePr>
        <p:xfrm>
          <a:off x="5365152" y="1682243"/>
          <a:ext cx="3460801" cy="8377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5507141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MPL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912" y="0"/>
            <a:ext cx="9145829" cy="6858000"/>
          </a:xfrm>
          <a:prstGeom prst="rect">
            <a:avLst/>
          </a:prstGeom>
        </p:spPr>
      </p:pic>
      <p:sp>
        <p:nvSpPr>
          <p:cNvPr id="8" name="Rectangle 7"/>
          <p:cNvSpPr/>
          <p:nvPr userDrawn="1"/>
        </p:nvSpPr>
        <p:spPr>
          <a:xfrm>
            <a:off x="0" y="4202100"/>
            <a:ext cx="9144000" cy="2154315"/>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60363" y="4241572"/>
            <a:ext cx="8451850" cy="1009843"/>
          </a:xfrm>
        </p:spPr>
        <p:txBody>
          <a:bodyPr/>
          <a:lstStyle>
            <a:lvl1pPr algn="ct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360363" y="5128612"/>
            <a:ext cx="8451850" cy="658091"/>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graphicFrame>
        <p:nvGraphicFramePr>
          <p:cNvPr id="13" name="Diagram 12"/>
          <p:cNvGraphicFramePr/>
          <p:nvPr userDrawn="1"/>
        </p:nvGraphicFramePr>
        <p:xfrm>
          <a:off x="395927" y="388474"/>
          <a:ext cx="3026725" cy="1237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28017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1475" y="1305300"/>
            <a:ext cx="4129087" cy="5006600"/>
          </a:xfrm>
        </p:spPr>
        <p:txBody>
          <a:bodyPr lIns="0"/>
          <a:lstStyle>
            <a:lvl1pPr marL="230183" indent="-230183">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05300"/>
            <a:ext cx="4125913" cy="5006600"/>
          </a:xfrm>
        </p:spPr>
        <p:txBody>
          <a:bodyPr lIns="0"/>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BF7DF4-1FA1-454C-96A2-9D4EA3F1E6FE}" type="datetime1">
              <a:rPr lang="en-US" smtClean="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827C0B-57E8-470C-889C-315E741D0591}" type="slidenum">
              <a:rPr lang="en-US" smtClean="0"/>
              <a:t>‹#›</a:t>
            </a:fld>
            <a:endParaRPr lang="en-US"/>
          </a:p>
        </p:txBody>
      </p:sp>
    </p:spTree>
    <p:extLst>
      <p:ext uri="{BB962C8B-B14F-4D97-AF65-F5344CB8AC3E}">
        <p14:creationId xmlns:p14="http://schemas.microsoft.com/office/powerpoint/2010/main" val="3715158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W - Main No Arm Yourself with Title">
    <p:spTree>
      <p:nvGrpSpPr>
        <p:cNvPr id="1" name=""/>
        <p:cNvGrpSpPr/>
        <p:nvPr/>
      </p:nvGrpSpPr>
      <p:grpSpPr>
        <a:xfrm>
          <a:off x="0" y="0"/>
          <a:ext cx="0" cy="0"/>
          <a:chOff x="0" y="0"/>
          <a:chExt cx="0" cy="0"/>
        </a:xfrm>
      </p:grpSpPr>
      <p:sp>
        <p:nvSpPr>
          <p:cNvPr id="4" name="Title 1"/>
          <p:cNvSpPr>
            <a:spLocks noGrp="1"/>
          </p:cNvSpPr>
          <p:nvPr>
            <p:ph type="title"/>
          </p:nvPr>
        </p:nvSpPr>
        <p:spPr>
          <a:xfrm>
            <a:off x="2101274" y="297738"/>
            <a:ext cx="6585527" cy="591271"/>
          </a:xfrm>
          <a:prstGeom prst="rect">
            <a:avLst/>
          </a:prstGeom>
        </p:spPr>
        <p:txBody>
          <a:bodyPr vert="horz"/>
          <a:lstStyle>
            <a:lvl1pPr algn="l">
              <a:defRPr sz="2700">
                <a:solidFill>
                  <a:schemeClr val="bg1"/>
                </a:solidFill>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5E11843-D1F5-4635-8D53-13EB1466F754}" type="slidenum">
              <a:rPr lang="en-US" altLang="en-US"/>
              <a:pPr/>
              <a:t>‹#›</a:t>
            </a:fld>
            <a:endParaRPr lang="en-US" altLang="en-US"/>
          </a:p>
        </p:txBody>
      </p:sp>
    </p:spTree>
    <p:extLst>
      <p:ext uri="{BB962C8B-B14F-4D97-AF65-F5344CB8AC3E}">
        <p14:creationId xmlns:p14="http://schemas.microsoft.com/office/powerpoint/2010/main" val="3067520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_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1475" y="1305300"/>
            <a:ext cx="4129087" cy="5006600"/>
          </a:xfrm>
        </p:spPr>
        <p:txBody>
          <a:bodyPr lIns="0"/>
          <a:lstStyle>
            <a:lvl1pPr marL="230183" indent="-230183">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05300"/>
            <a:ext cx="4125913" cy="5006600"/>
          </a:xfrm>
        </p:spPr>
        <p:txBody>
          <a:bodyPr lIns="0"/>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BF7DF4-1FA1-454C-96A2-9D4EA3F1E6FE}" type="datetime1">
              <a:rPr lang="en-US" smtClean="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827C0B-57E8-470C-889C-315E741D0591}" type="slidenum">
              <a:rPr lang="en-US" smtClean="0"/>
              <a:t>‹#›</a:t>
            </a:fld>
            <a:endParaRPr lang="en-US"/>
          </a:p>
        </p:txBody>
      </p:sp>
      <p:sp>
        <p:nvSpPr>
          <p:cNvPr id="8" name="Title 1"/>
          <p:cNvSpPr>
            <a:spLocks noGrp="1"/>
          </p:cNvSpPr>
          <p:nvPr>
            <p:ph type="title"/>
          </p:nvPr>
        </p:nvSpPr>
        <p:spPr>
          <a:xfrm>
            <a:off x="261737" y="-24882"/>
            <a:ext cx="7690777" cy="775855"/>
          </a:xfrm>
        </p:spPr>
        <p:txBody>
          <a:bodyPr/>
          <a:lstStyle/>
          <a:p>
            <a:r>
              <a:rPr lang="en-US"/>
              <a:t>Click to edit Master title style</a:t>
            </a:r>
          </a:p>
        </p:txBody>
      </p:sp>
      <p:sp>
        <p:nvSpPr>
          <p:cNvPr id="9" name="Text Placeholder 4"/>
          <p:cNvSpPr>
            <a:spLocks noGrp="1"/>
          </p:cNvSpPr>
          <p:nvPr>
            <p:ph type="body" sz="quarter" idx="13" hasCustomPrompt="1"/>
          </p:nvPr>
        </p:nvSpPr>
        <p:spPr>
          <a:xfrm>
            <a:off x="260925" y="593961"/>
            <a:ext cx="8458200" cy="369332"/>
          </a:xfrm>
        </p:spPr>
        <p:txBody>
          <a:bodyPr wrap="square">
            <a:spAutoFit/>
          </a:bodyPr>
          <a:lstStyle>
            <a:lvl1pPr marL="0" indent="0">
              <a:spcBef>
                <a:spcPts val="0"/>
              </a:spcBef>
              <a:buFontTx/>
              <a:buNone/>
              <a:defRPr b="0" i="0">
                <a:solidFill>
                  <a:schemeClr val="bg1"/>
                </a:solidFill>
                <a:latin typeface="+mj-lt"/>
              </a:defRPr>
            </a:lvl1pPr>
          </a:lstStyle>
          <a:p>
            <a:pPr lvl="0"/>
            <a:r>
              <a:rPr lang="en-US"/>
              <a:t>Subtitle</a:t>
            </a:r>
          </a:p>
        </p:txBody>
      </p:sp>
    </p:spTree>
    <p:extLst>
      <p:ext uri="{BB962C8B-B14F-4D97-AF65-F5344CB8AC3E}">
        <p14:creationId xmlns:p14="http://schemas.microsoft.com/office/powerpoint/2010/main" val="383456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_Subtitl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1475" y="1305300"/>
            <a:ext cx="4129087" cy="5006600"/>
          </a:xfrm>
        </p:spPr>
        <p:txBody>
          <a:bodyPr lIns="0"/>
          <a:lstStyle>
            <a:lvl1pPr marL="230183" indent="-230183">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305300"/>
            <a:ext cx="4125913" cy="5006600"/>
          </a:xfrm>
        </p:spPr>
        <p:txBody>
          <a:bodyPr lIns="0"/>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BF7DF4-1FA1-454C-96A2-9D4EA3F1E6FE}" type="datetime1">
              <a:rPr lang="en-US" smtClean="0"/>
              <a:t>7/10/2025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827C0B-57E8-470C-889C-315E741D0591}" type="slidenum">
              <a:rPr lang="en-US" smtClean="0"/>
              <a:t>‹#›</a:t>
            </a:fld>
            <a:endParaRPr lang="en-US"/>
          </a:p>
        </p:txBody>
      </p:sp>
      <p:sp>
        <p:nvSpPr>
          <p:cNvPr id="10" name="Title 1"/>
          <p:cNvSpPr>
            <a:spLocks noGrp="1"/>
          </p:cNvSpPr>
          <p:nvPr>
            <p:ph type="title" hasCustomPrompt="1"/>
          </p:nvPr>
        </p:nvSpPr>
        <p:spPr>
          <a:xfrm>
            <a:off x="261737" y="41037"/>
            <a:ext cx="7690777" cy="1143000"/>
          </a:xfrm>
        </p:spPr>
        <p:txBody>
          <a:bodyPr/>
          <a:lstStyle>
            <a:lvl1pPr>
              <a:lnSpc>
                <a:spcPts val="2600"/>
              </a:lnSpc>
              <a:defRPr/>
            </a:lvl1pPr>
          </a:lstStyle>
          <a:p>
            <a:r>
              <a:rPr lang="en-US"/>
              <a:t>Click to edit Master title style</a:t>
            </a:r>
            <a:br>
              <a:rPr lang="en-US"/>
            </a:br>
            <a:r>
              <a:rPr lang="en-US"/>
              <a:t>Two Lines</a:t>
            </a:r>
          </a:p>
        </p:txBody>
      </p:sp>
    </p:spTree>
    <p:extLst>
      <p:ext uri="{BB962C8B-B14F-4D97-AF65-F5344CB8AC3E}">
        <p14:creationId xmlns:p14="http://schemas.microsoft.com/office/powerpoint/2010/main" val="1757536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1950" y="-24384"/>
            <a:ext cx="771187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66715" y="1300119"/>
            <a:ext cx="4130675" cy="509829"/>
          </a:xfrm>
        </p:spPr>
        <p:txBody>
          <a:bodyPr lIns="0" anchor="b">
            <a:normAutofit/>
          </a:bodyPr>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66715" y="1885364"/>
            <a:ext cx="4130675" cy="4401137"/>
          </a:xfrm>
        </p:spPr>
        <p:txBody>
          <a:bodyPr lIns="0"/>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300119"/>
            <a:ext cx="4129087" cy="509829"/>
          </a:xfrm>
        </p:spPr>
        <p:txBody>
          <a:bodyPr anchor="b">
            <a:normAutofit/>
          </a:bodyPr>
          <a:lstStyle>
            <a:lvl1pPr marL="0" indent="0">
              <a:buNone/>
              <a:defRPr sz="20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885364"/>
            <a:ext cx="4129087" cy="4401137"/>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83456C-603C-4015-990A-830DFF089803}" type="datetime1">
              <a:rPr lang="en-US" smtClean="0"/>
              <a:t>7/10/2025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827C0B-57E8-470C-889C-315E741D0591}" type="slidenum">
              <a:rPr lang="en-US" smtClean="0"/>
              <a:t>‹#›</a:t>
            </a:fld>
            <a:endParaRPr lang="en-US"/>
          </a:p>
        </p:txBody>
      </p:sp>
    </p:spTree>
    <p:extLst>
      <p:ext uri="{BB962C8B-B14F-4D97-AF65-F5344CB8AC3E}">
        <p14:creationId xmlns:p14="http://schemas.microsoft.com/office/powerpoint/2010/main" val="3036749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81338" y="1425484"/>
            <a:ext cx="4940604" cy="48610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0D8A9F-9713-4EB1-B464-B203A1C4A362}" type="datetime1">
              <a:rPr lang="en-US" smtClean="0"/>
              <a:t>7/10/2025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827C0B-57E8-470C-889C-315E741D0591}" type="slidenum">
              <a:rPr lang="en-US" smtClean="0"/>
              <a:t>‹#›</a:t>
            </a:fld>
            <a:endParaRPr lang="en-US"/>
          </a:p>
        </p:txBody>
      </p:sp>
    </p:spTree>
    <p:extLst>
      <p:ext uri="{BB962C8B-B14F-4D97-AF65-F5344CB8AC3E}">
        <p14:creationId xmlns:p14="http://schemas.microsoft.com/office/powerpoint/2010/main" val="39087178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A87461-EACE-4E33-A43D-795C5F9CE025}" type="datetime1">
              <a:rPr lang="en-US" smtClean="0"/>
              <a:t>7/10/2025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827C0B-57E8-470C-889C-315E741D0591}" type="slidenum">
              <a:rPr lang="en-US" smtClean="0"/>
              <a:t>‹#›</a:t>
            </a:fld>
            <a:endParaRPr lang="en-US"/>
          </a:p>
        </p:txBody>
      </p:sp>
    </p:spTree>
    <p:extLst>
      <p:ext uri="{BB962C8B-B14F-4D97-AF65-F5344CB8AC3E}">
        <p14:creationId xmlns:p14="http://schemas.microsoft.com/office/powerpoint/2010/main" val="969571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Blank_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bg1">
                    <a:lumMod val="50000"/>
                  </a:schemeClr>
                </a:solidFill>
              </a:defRPr>
            </a:lvl1pPr>
          </a:lstStyle>
          <a:p>
            <a:fld id="{A9827C0B-57E8-470C-889C-315E741D0591}" type="slidenum">
              <a:rPr lang="en-US" smtClean="0"/>
              <a:pPr/>
              <a:t>‹#›</a:t>
            </a:fld>
            <a:endParaRPr lang="en-US"/>
          </a:p>
        </p:txBody>
      </p:sp>
    </p:spTree>
    <p:extLst>
      <p:ext uri="{BB962C8B-B14F-4D97-AF65-F5344CB8AC3E}">
        <p14:creationId xmlns:p14="http://schemas.microsoft.com/office/powerpoint/2010/main" val="136307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Blank_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bg1">
                    <a:lumMod val="50000"/>
                  </a:schemeClr>
                </a:solidFill>
              </a:defRPr>
            </a:lvl1pPr>
          </a:lstStyle>
          <a:p>
            <a:fld id="{A9827C0B-57E8-470C-889C-315E741D0591}" type="slidenum">
              <a:rPr lang="en-US" smtClean="0"/>
              <a:pPr/>
              <a:t>‹#›</a:t>
            </a:fld>
            <a:endParaRPr lang="en-US"/>
          </a:p>
        </p:txBody>
      </p:sp>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99" y="0"/>
            <a:ext cx="9143703" cy="6858000"/>
          </a:xfrm>
          <a:prstGeom prst="rect">
            <a:avLst/>
          </a:prstGeom>
        </p:spPr>
      </p:pic>
      <p:grpSp>
        <p:nvGrpSpPr>
          <p:cNvPr id="11" name="Group 10"/>
          <p:cNvGrpSpPr/>
          <p:nvPr userDrawn="1"/>
        </p:nvGrpSpPr>
        <p:grpSpPr>
          <a:xfrm>
            <a:off x="-14410" y="5160357"/>
            <a:ext cx="9154447" cy="1304260"/>
            <a:chOff x="-14410" y="3320773"/>
            <a:chExt cx="9154447" cy="1422677"/>
          </a:xfrm>
        </p:grpSpPr>
        <p:sp>
          <p:nvSpPr>
            <p:cNvPr id="12" name="Rectangle 11"/>
            <p:cNvSpPr/>
            <p:nvPr userDrawn="1"/>
          </p:nvSpPr>
          <p:spPr>
            <a:xfrm>
              <a:off x="-14409" y="3325161"/>
              <a:ext cx="9141466" cy="1407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p:cNvSpPr/>
            <p:nvPr userDrawn="1"/>
          </p:nvSpPr>
          <p:spPr>
            <a:xfrm>
              <a:off x="-14410" y="3403436"/>
              <a:ext cx="9154447" cy="1248043"/>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14409" y="3320773"/>
              <a:ext cx="9142258"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14409" y="4697731"/>
              <a:ext cx="9142258"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Title 1"/>
          <p:cNvSpPr>
            <a:spLocks noGrp="1"/>
          </p:cNvSpPr>
          <p:nvPr>
            <p:ph type="title"/>
          </p:nvPr>
        </p:nvSpPr>
        <p:spPr>
          <a:xfrm>
            <a:off x="665564" y="5322445"/>
            <a:ext cx="7772400" cy="874889"/>
          </a:xfrm>
        </p:spPr>
        <p:txBody>
          <a:bodyPr anchor="t">
            <a:noAutofit/>
          </a:bodyPr>
          <a:lstStyle>
            <a:lvl1pPr algn="ctr" defTabSz="914378" rtl="0" eaLnBrk="1" latinLnBrk="0" hangingPunct="1">
              <a:spcBef>
                <a:spcPct val="0"/>
              </a:spcBef>
              <a:buNone/>
              <a:defRPr lang="en-US" sz="4000" b="1" kern="1200" cap="none" baseline="0" dirty="0">
                <a:solidFill>
                  <a:schemeClr val="bg1"/>
                </a:solidFill>
                <a:latin typeface="Century Gothic" panose="020B0502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3177685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Blank_No LOGO">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394" y="0"/>
            <a:ext cx="9143623" cy="6858000"/>
          </a:xfrm>
          <a:prstGeom prst="rect">
            <a:avLst/>
          </a:prstGeom>
        </p:spPr>
      </p:pic>
      <p:sp>
        <p:nvSpPr>
          <p:cNvPr id="5" name="Slide Number Placeholder 4"/>
          <p:cNvSpPr>
            <a:spLocks noGrp="1"/>
          </p:cNvSpPr>
          <p:nvPr>
            <p:ph type="sldNum" sz="quarter" idx="12"/>
          </p:nvPr>
        </p:nvSpPr>
        <p:spPr/>
        <p:txBody>
          <a:bodyPr/>
          <a:lstStyle>
            <a:lvl1pPr>
              <a:defRPr>
                <a:solidFill>
                  <a:schemeClr val="bg1">
                    <a:lumMod val="50000"/>
                  </a:schemeClr>
                </a:solidFill>
              </a:defRPr>
            </a:lvl1pPr>
          </a:lstStyle>
          <a:p>
            <a:fld id="{A9827C0B-57E8-470C-889C-315E741D0591}" type="slidenum">
              <a:rPr lang="en-US" smtClean="0"/>
              <a:pPr/>
              <a:t>‹#›</a:t>
            </a:fld>
            <a:endParaRPr lang="en-US"/>
          </a:p>
        </p:txBody>
      </p:sp>
      <p:grpSp>
        <p:nvGrpSpPr>
          <p:cNvPr id="13" name="Group 12"/>
          <p:cNvGrpSpPr/>
          <p:nvPr userDrawn="1"/>
        </p:nvGrpSpPr>
        <p:grpSpPr>
          <a:xfrm>
            <a:off x="-14410" y="5160357"/>
            <a:ext cx="9154447" cy="1304260"/>
            <a:chOff x="-14410" y="3320773"/>
            <a:chExt cx="9154447" cy="1422677"/>
          </a:xfrm>
        </p:grpSpPr>
        <p:sp>
          <p:nvSpPr>
            <p:cNvPr id="4" name="Rectangle 3"/>
            <p:cNvSpPr/>
            <p:nvPr userDrawn="1"/>
          </p:nvSpPr>
          <p:spPr>
            <a:xfrm>
              <a:off x="-14409" y="3325161"/>
              <a:ext cx="9141466" cy="1407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4410" y="3403436"/>
              <a:ext cx="9154447" cy="1248043"/>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14409" y="3320773"/>
              <a:ext cx="9142258"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4409" y="4697731"/>
              <a:ext cx="9142258"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 name="Title 1"/>
          <p:cNvSpPr>
            <a:spLocks noGrp="1"/>
          </p:cNvSpPr>
          <p:nvPr>
            <p:ph type="title"/>
          </p:nvPr>
        </p:nvSpPr>
        <p:spPr>
          <a:xfrm>
            <a:off x="665564" y="5322445"/>
            <a:ext cx="7772400" cy="874889"/>
          </a:xfrm>
        </p:spPr>
        <p:txBody>
          <a:bodyPr anchor="t">
            <a:noAutofit/>
          </a:bodyPr>
          <a:lstStyle>
            <a:lvl1pPr algn="ctr" defTabSz="914378" rtl="0" eaLnBrk="1" latinLnBrk="0" hangingPunct="1">
              <a:spcBef>
                <a:spcPct val="0"/>
              </a:spcBef>
              <a:buNone/>
              <a:defRPr lang="en-US" sz="4000" b="1" kern="1200" cap="none" baseline="0" dirty="0">
                <a:solidFill>
                  <a:schemeClr val="bg1"/>
                </a:solidFill>
                <a:latin typeface="Century Gothic" panose="020B0502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33433343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Blank_No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bg1">
                    <a:lumMod val="50000"/>
                  </a:schemeClr>
                </a:solidFill>
              </a:defRPr>
            </a:lvl1pPr>
          </a:lstStyle>
          <a:p>
            <a:fld id="{A9827C0B-57E8-470C-889C-315E741D0591}" type="slidenum">
              <a:rPr lang="en-US" smtClean="0"/>
              <a:pPr/>
              <a:t>‹#›</a:t>
            </a:fld>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619625" y="6287919"/>
            <a:ext cx="4526280" cy="569373"/>
          </a:xfrm>
          <a:prstGeom prst="rect">
            <a:avLst/>
          </a:prstGeom>
        </p:spPr>
      </p:pic>
      <p:pic>
        <p:nvPicPr>
          <p:cNvPr id="2" name="Picture 1"/>
          <p:cNvPicPr>
            <a:picLocks noChangeAspect="1"/>
          </p:cNvPicPr>
          <p:nvPr userDrawn="1"/>
        </p:nvPicPr>
        <p:blipFill rotWithShape="1">
          <a:blip r:embed="rId3">
            <a:extLst>
              <a:ext uri="{28A0092B-C50C-407E-A947-70E740481C1C}">
                <a14:useLocalDpi xmlns:a14="http://schemas.microsoft.com/office/drawing/2010/main" val="0"/>
              </a:ext>
            </a:extLst>
          </a:blip>
          <a:srcRect b="802"/>
          <a:stretch/>
        </p:blipFill>
        <p:spPr>
          <a:xfrm>
            <a:off x="1" y="4"/>
            <a:ext cx="4530725" cy="6857289"/>
          </a:xfrm>
          <a:prstGeom prst="rect">
            <a:avLst/>
          </a:prstGeom>
        </p:spPr>
      </p:pic>
      <p:pic>
        <p:nvPicPr>
          <p:cNvPr id="3" name="Picture 2"/>
          <p:cNvPicPr>
            <a:picLocks noChangeAspect="1"/>
          </p:cNvPicPr>
          <p:nvPr userDrawn="1"/>
        </p:nvPicPr>
        <p:blipFill rotWithShape="1">
          <a:blip r:embed="rId4">
            <a:extLst>
              <a:ext uri="{28A0092B-C50C-407E-A947-70E740481C1C}">
                <a14:useLocalDpi xmlns:a14="http://schemas.microsoft.com/office/drawing/2010/main" val="0"/>
              </a:ext>
            </a:extLst>
          </a:blip>
          <a:srcRect t="8313"/>
          <a:stretch/>
        </p:blipFill>
        <p:spPr>
          <a:xfrm>
            <a:off x="4619627" y="-41299"/>
            <a:ext cx="4524375" cy="6329220"/>
          </a:xfrm>
          <a:prstGeom prst="rect">
            <a:avLst/>
          </a:prstGeom>
        </p:spPr>
      </p:pic>
      <p:grpSp>
        <p:nvGrpSpPr>
          <p:cNvPr id="13" name="Group 12"/>
          <p:cNvGrpSpPr/>
          <p:nvPr userDrawn="1"/>
        </p:nvGrpSpPr>
        <p:grpSpPr>
          <a:xfrm>
            <a:off x="-14410" y="5160357"/>
            <a:ext cx="9154447" cy="1304260"/>
            <a:chOff x="-14410" y="3320773"/>
            <a:chExt cx="9154447" cy="1422677"/>
          </a:xfrm>
        </p:grpSpPr>
        <p:sp>
          <p:nvSpPr>
            <p:cNvPr id="4" name="Rectangle 3"/>
            <p:cNvSpPr/>
            <p:nvPr userDrawn="1"/>
          </p:nvSpPr>
          <p:spPr>
            <a:xfrm>
              <a:off x="-14409" y="3325161"/>
              <a:ext cx="9141466" cy="1407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4410" y="3403436"/>
              <a:ext cx="9154447" cy="1248043"/>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14409" y="3320773"/>
              <a:ext cx="9142258"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4409" y="4697731"/>
              <a:ext cx="9142258"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 name="Title 1"/>
          <p:cNvSpPr>
            <a:spLocks noGrp="1"/>
          </p:cNvSpPr>
          <p:nvPr>
            <p:ph type="title"/>
          </p:nvPr>
        </p:nvSpPr>
        <p:spPr>
          <a:xfrm>
            <a:off x="665564" y="5322445"/>
            <a:ext cx="7772400" cy="874889"/>
          </a:xfrm>
        </p:spPr>
        <p:txBody>
          <a:bodyPr anchor="t">
            <a:noAutofit/>
          </a:bodyPr>
          <a:lstStyle>
            <a:lvl1pPr algn="ctr" defTabSz="914378" rtl="0" eaLnBrk="1" latinLnBrk="0" hangingPunct="1">
              <a:spcBef>
                <a:spcPct val="0"/>
              </a:spcBef>
              <a:buNone/>
              <a:defRPr lang="en-US" sz="4000" b="1" kern="1200" cap="none" baseline="0" dirty="0">
                <a:solidFill>
                  <a:schemeClr val="bg1"/>
                </a:solidFill>
                <a:latin typeface="Century Gothic" panose="020B0502020202020204" pitchFamily="34" charset="0"/>
                <a:ea typeface="+mj-ea"/>
                <a:cs typeface="+mj-cs"/>
              </a:defRPr>
            </a:lvl1pPr>
          </a:lstStyle>
          <a:p>
            <a:r>
              <a:rPr lang="en-US"/>
              <a:t>Click to edit Master title style</a:t>
            </a:r>
          </a:p>
        </p:txBody>
      </p:sp>
    </p:spTree>
    <p:extLst>
      <p:ext uri="{BB962C8B-B14F-4D97-AF65-F5344CB8AC3E}">
        <p14:creationId xmlns:p14="http://schemas.microsoft.com/office/powerpoint/2010/main" val="2503029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_Blank_No LOGO">
    <p:bg>
      <p:bgRef idx="1003">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bg1">
                    <a:lumMod val="50000"/>
                  </a:schemeClr>
                </a:solidFill>
              </a:defRPr>
            </a:lvl1pPr>
          </a:lstStyle>
          <a:p>
            <a:fld id="{A9827C0B-57E8-470C-889C-315E741D0591}" type="slidenum">
              <a:rPr lang="en-US" smtClean="0"/>
              <a:pPr/>
              <a:t>‹#›</a:t>
            </a:fld>
            <a:endParaRPr lang="en-US"/>
          </a:p>
        </p:txBody>
      </p:sp>
      <p:grpSp>
        <p:nvGrpSpPr>
          <p:cNvPr id="13" name="Group 12"/>
          <p:cNvGrpSpPr/>
          <p:nvPr userDrawn="1"/>
        </p:nvGrpSpPr>
        <p:grpSpPr>
          <a:xfrm>
            <a:off x="-14410" y="5160357"/>
            <a:ext cx="9154447" cy="1304260"/>
            <a:chOff x="-14410" y="3320773"/>
            <a:chExt cx="9154447" cy="1422677"/>
          </a:xfrm>
        </p:grpSpPr>
        <p:sp>
          <p:nvSpPr>
            <p:cNvPr id="4" name="Rectangle 3"/>
            <p:cNvSpPr/>
            <p:nvPr userDrawn="1"/>
          </p:nvSpPr>
          <p:spPr>
            <a:xfrm>
              <a:off x="-14409" y="3325161"/>
              <a:ext cx="9141466" cy="14078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14410" y="3403436"/>
              <a:ext cx="9154447" cy="1248043"/>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14409" y="3320773"/>
              <a:ext cx="9142258"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14409" y="4697731"/>
              <a:ext cx="9142258"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9" name="Title 1"/>
          <p:cNvSpPr>
            <a:spLocks noGrp="1"/>
          </p:cNvSpPr>
          <p:nvPr>
            <p:ph type="title"/>
          </p:nvPr>
        </p:nvSpPr>
        <p:spPr>
          <a:xfrm>
            <a:off x="665564" y="5322445"/>
            <a:ext cx="7772400" cy="874889"/>
          </a:xfrm>
        </p:spPr>
        <p:txBody>
          <a:bodyPr anchor="t">
            <a:noAutofit/>
          </a:bodyPr>
          <a:lstStyle>
            <a:lvl1pPr algn="ctr" defTabSz="914378" rtl="0" eaLnBrk="1" latinLnBrk="0" hangingPunct="1">
              <a:spcBef>
                <a:spcPct val="0"/>
              </a:spcBef>
              <a:buNone/>
              <a:defRPr lang="en-US" sz="4000" b="1" kern="1200" cap="none" baseline="0" dirty="0">
                <a:solidFill>
                  <a:schemeClr val="bg1"/>
                </a:solidFill>
                <a:latin typeface="Century Gothic" panose="020B0502020202020204" pitchFamily="34" charset="0"/>
                <a:ea typeface="+mj-ea"/>
                <a:cs typeface="+mj-cs"/>
              </a:defRPr>
            </a:lvl1pPr>
          </a:lstStyle>
          <a:p>
            <a:r>
              <a:rPr lang="en-US"/>
              <a:t>Click to edit Master title style</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4672" y="2658780"/>
            <a:ext cx="4529328" cy="2381504"/>
          </a:xfrm>
          <a:prstGeom prst="rect">
            <a:avLst/>
          </a:prstGeom>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53460"/>
            <a:ext cx="4529328" cy="2381504"/>
          </a:xfrm>
          <a:prstGeom prst="rect">
            <a:avLst/>
          </a:prstGeom>
        </p:spPr>
      </p:pic>
      <p:pic>
        <p:nvPicPr>
          <p:cNvPr id="21" name="Picture 2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660012"/>
            <a:ext cx="4529328" cy="2379040"/>
          </a:xfrm>
          <a:prstGeom prst="rect">
            <a:avLst/>
          </a:prstGeom>
        </p:spPr>
      </p:pic>
      <p:pic>
        <p:nvPicPr>
          <p:cNvPr id="22" name="Picture 2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14672" y="154695"/>
            <a:ext cx="4529328" cy="2379041"/>
          </a:xfrm>
          <a:prstGeom prst="rect">
            <a:avLst/>
          </a:prstGeom>
        </p:spPr>
      </p:pic>
    </p:spTree>
    <p:extLst>
      <p:ext uri="{BB962C8B-B14F-4D97-AF65-F5344CB8AC3E}">
        <p14:creationId xmlns:p14="http://schemas.microsoft.com/office/powerpoint/2010/main" val="368120126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cxnSp>
        <p:nvCxnSpPr>
          <p:cNvPr id="4" name="Straight Connector 3"/>
          <p:cNvCxnSpPr/>
          <p:nvPr userDrawn="1"/>
        </p:nvCxnSpPr>
        <p:spPr>
          <a:xfrm>
            <a:off x="0" y="1066800"/>
            <a:ext cx="9144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0" y="6477000"/>
            <a:ext cx="91440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900">
                <a:solidFill>
                  <a:prstClr val="white"/>
                </a:solidFill>
              </a:rPr>
              <a:t>			          			</a:t>
            </a:r>
          </a:p>
        </p:txBody>
      </p:sp>
      <p:pic>
        <p:nvPicPr>
          <p:cNvPr id="6" name="Picture 11" descr="bulwark-university-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77002" y="152400"/>
            <a:ext cx="250666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9"/>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746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SidebarLeft-Head/Sub-Bullets">
    <p:spTree>
      <p:nvGrpSpPr>
        <p:cNvPr id="1" name=""/>
        <p:cNvGrpSpPr/>
        <p:nvPr/>
      </p:nvGrpSpPr>
      <p:grpSpPr>
        <a:xfrm>
          <a:off x="0" y="0"/>
          <a:ext cx="0" cy="0"/>
          <a:chOff x="0" y="0"/>
          <a:chExt cx="0" cy="0"/>
        </a:xfrm>
      </p:grpSpPr>
      <p:pic>
        <p:nvPicPr>
          <p:cNvPr id="4" name="Picture 3" descr="Diamondplate-powerpoint.png">
            <a:extLst>
              <a:ext uri="{FF2B5EF4-FFF2-40B4-BE49-F238E27FC236}">
                <a16:creationId xmlns:a16="http://schemas.microsoft.com/office/drawing/2014/main" id="{0AEAC64D-AC95-4DDD-AAAC-3FAEABC314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7"/>
            <a:ext cx="9144000" cy="6861657"/>
          </a:xfrm>
          <a:prstGeom prst="rect">
            <a:avLst/>
          </a:prstGeom>
        </p:spPr>
      </p:pic>
      <p:sp>
        <p:nvSpPr>
          <p:cNvPr id="9" name="Content Placeholder 3">
            <a:extLst>
              <a:ext uri="{FF2B5EF4-FFF2-40B4-BE49-F238E27FC236}">
                <a16:creationId xmlns:a16="http://schemas.microsoft.com/office/drawing/2014/main" id="{6C38233E-1F86-4D0C-974A-62826FF7EF49}"/>
              </a:ext>
            </a:extLst>
          </p:cNvPr>
          <p:cNvSpPr txBox="1">
            <a:spLocks/>
          </p:cNvSpPr>
          <p:nvPr userDrawn="1"/>
        </p:nvSpPr>
        <p:spPr>
          <a:xfrm>
            <a:off x="95519" y="2253268"/>
            <a:ext cx="5457965" cy="4534699"/>
          </a:xfrm>
          <a:prstGeom prst="rect">
            <a:avLst/>
          </a:prstGeom>
          <a:ln>
            <a:solidFill>
              <a:schemeClr val="tx1"/>
            </a:solidFill>
          </a:ln>
        </p:spPr>
        <p:txBody>
          <a:bodyPr vert="horz">
            <a:noAutofit/>
          </a:bodyPr>
          <a:lstStyle>
            <a:lvl1pPr marL="0" indent="0" algn="l" rtl="0" eaLnBrk="1" latinLnBrk="0" hangingPunct="1">
              <a:lnSpc>
                <a:spcPct val="110000"/>
              </a:lnSpc>
              <a:spcBef>
                <a:spcPct val="20000"/>
              </a:spcBef>
              <a:buClr>
                <a:schemeClr val="accent1"/>
              </a:buClr>
              <a:buSzPct val="85000"/>
              <a:buFontTx/>
              <a:buNone/>
              <a:defRPr kumimoji="0" sz="1500" b="0" i="0" kern="1200" cap="all">
                <a:solidFill>
                  <a:schemeClr val="bg1"/>
                </a:solidFill>
                <a:effectLst/>
                <a:latin typeface="HelveticaNeueLT Std Med Cn"/>
                <a:ea typeface="+mn-ea"/>
                <a:cs typeface="HelveticaNeueLT Std Med Cn"/>
              </a:defRPr>
            </a:lvl1pPr>
            <a:lvl2pPr marL="365760" indent="-182880" algn="l" rtl="0" eaLnBrk="1" latinLnBrk="0" hangingPunct="1">
              <a:lnSpc>
                <a:spcPct val="110000"/>
              </a:lnSpc>
              <a:spcBef>
                <a:spcPts val="888"/>
              </a:spcBef>
              <a:buClr>
                <a:schemeClr val="accent2"/>
              </a:buClr>
              <a:buSzPct val="100000"/>
              <a:buFont typeface="Wingdings" charset="2"/>
              <a:buChar char="Ø"/>
              <a:defRPr kumimoji="0" sz="1400" b="0" i="0" kern="1200" baseline="0">
                <a:solidFill>
                  <a:schemeClr val="bg1"/>
                </a:solidFill>
                <a:latin typeface="HelveticaNeueLT Std Cn"/>
                <a:ea typeface="+mn-ea"/>
                <a:cs typeface="HelveticaNeueLT Std Cn"/>
              </a:defRPr>
            </a:lvl2pPr>
            <a:lvl3pPr marL="822960" indent="-228600" algn="l" rtl="0" eaLnBrk="1" latinLnBrk="0" hangingPunct="1">
              <a:lnSpc>
                <a:spcPct val="110000"/>
              </a:lnSpc>
              <a:spcBef>
                <a:spcPct val="20000"/>
              </a:spcBef>
              <a:buClr>
                <a:schemeClr val="accent3"/>
              </a:buClr>
              <a:buSzPct val="75000"/>
              <a:buFont typeface="Wingdings" charset="2"/>
              <a:buChar char="Ø"/>
              <a:defRPr kumimoji="0" sz="1400" b="0" i="0" kern="1200">
                <a:solidFill>
                  <a:schemeClr val="bg1"/>
                </a:solidFill>
                <a:latin typeface="HelveticaNeueLT Std Cn"/>
                <a:ea typeface="+mn-ea"/>
                <a:cs typeface="HelveticaNeueLT Std Cn"/>
              </a:defRPr>
            </a:lvl3pPr>
            <a:lvl4pPr marL="1097280" indent="-228600" algn="l" rtl="0" eaLnBrk="1" latinLnBrk="0" hangingPunct="1">
              <a:lnSpc>
                <a:spcPct val="110000"/>
              </a:lnSpc>
              <a:spcBef>
                <a:spcPct val="20000"/>
              </a:spcBef>
              <a:buClr>
                <a:schemeClr val="accent4"/>
              </a:buClr>
              <a:buSzPct val="70000"/>
              <a:buFont typeface="Wingdings" charset="2"/>
              <a:buChar char="Ø"/>
              <a:defRPr kumimoji="0" sz="1400" b="0" i="0" kern="1200">
                <a:solidFill>
                  <a:schemeClr val="bg1"/>
                </a:solidFill>
                <a:latin typeface="HelveticaNeueLT Std Cn"/>
                <a:ea typeface="+mn-ea"/>
                <a:cs typeface="HelveticaNeueLT Std Cn"/>
              </a:defRPr>
            </a:lvl4pPr>
            <a:lvl5pPr marL="1371600" indent="-228600" algn="l" rtl="0" eaLnBrk="1" latinLnBrk="0" hangingPunct="1">
              <a:lnSpc>
                <a:spcPct val="110000"/>
              </a:lnSpc>
              <a:spcBef>
                <a:spcPct val="20000"/>
              </a:spcBef>
              <a:buClr>
                <a:schemeClr val="accent5"/>
              </a:buClr>
              <a:buSzPct val="70000"/>
              <a:buFont typeface="Wingdings" charset="2"/>
              <a:buChar char="Ø"/>
              <a:defRPr kumimoji="0" sz="1200" b="0" i="0" kern="1200">
                <a:solidFill>
                  <a:schemeClr val="tx1"/>
                </a:solidFill>
                <a:latin typeface="Arial Narrow"/>
                <a:ea typeface="+mn-ea"/>
                <a:cs typeface="Arial Narrow"/>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a:buClr>
                <a:schemeClr val="accent3"/>
              </a:buClr>
            </a:pPr>
            <a:endParaRPr lang="en-US" sz="706" u="sng">
              <a:solidFill>
                <a:schemeClr val="accent1"/>
              </a:solidFill>
              <a:latin typeface="Arial Narrow" panose="020B0606020202030204" pitchFamily="34" charset="0"/>
            </a:endParaRPr>
          </a:p>
        </p:txBody>
      </p:sp>
      <p:sp>
        <p:nvSpPr>
          <p:cNvPr id="13" name="TextBox 12">
            <a:extLst>
              <a:ext uri="{FF2B5EF4-FFF2-40B4-BE49-F238E27FC236}">
                <a16:creationId xmlns:a16="http://schemas.microsoft.com/office/drawing/2014/main" id="{C1ECC812-2ABD-41B7-A80F-AC3806ECF63E}"/>
              </a:ext>
            </a:extLst>
          </p:cNvPr>
          <p:cNvSpPr txBox="1"/>
          <p:nvPr userDrawn="1"/>
        </p:nvSpPr>
        <p:spPr>
          <a:xfrm>
            <a:off x="289377" y="2269904"/>
            <a:ext cx="1255282" cy="852541"/>
          </a:xfrm>
          <a:prstGeom prst="rect">
            <a:avLst/>
          </a:prstGeom>
          <a:noFill/>
        </p:spPr>
        <p:txBody>
          <a:bodyPr wrap="square" rtlCol="0">
            <a:spAutoFit/>
          </a:bodyPr>
          <a:lstStyle/>
          <a:p>
            <a:pPr marL="302575" indent="-302575">
              <a:buFont typeface="Wingdings" panose="05000000000000000000" pitchFamily="2" charset="2"/>
              <a:buChar char="q"/>
            </a:pPr>
            <a:r>
              <a:rPr lang="en-US" sz="1235">
                <a:latin typeface="Arial Narrow" panose="020B0606020202030204" pitchFamily="34" charset="0"/>
              </a:rPr>
              <a:t>Operations</a:t>
            </a:r>
          </a:p>
          <a:p>
            <a:pPr marL="302575" indent="-302575">
              <a:buFont typeface="Wingdings" panose="05000000000000000000" pitchFamily="2" charset="2"/>
              <a:buChar char="q"/>
            </a:pPr>
            <a:r>
              <a:rPr lang="en-US" sz="1235">
                <a:latin typeface="Arial Narrow" panose="020B0606020202030204" pitchFamily="34" charset="0"/>
              </a:rPr>
              <a:t>Maintenance</a:t>
            </a:r>
          </a:p>
          <a:p>
            <a:pPr marL="302575" indent="-302575">
              <a:buFont typeface="Wingdings" panose="05000000000000000000" pitchFamily="2" charset="2"/>
              <a:buChar char="q"/>
            </a:pPr>
            <a:r>
              <a:rPr lang="en-US" sz="1235">
                <a:latin typeface="Arial Narrow" panose="020B0606020202030204" pitchFamily="34" charset="0"/>
              </a:rPr>
              <a:t>Engineering</a:t>
            </a:r>
          </a:p>
          <a:p>
            <a:pPr marL="302575" indent="-302575">
              <a:buFont typeface="Wingdings" panose="05000000000000000000" pitchFamily="2" charset="2"/>
              <a:buChar char="q"/>
            </a:pPr>
            <a:r>
              <a:rPr lang="en-US" sz="1235">
                <a:latin typeface="Arial Narrow" panose="020B0606020202030204" pitchFamily="34" charset="0"/>
              </a:rPr>
              <a:t>Technical</a:t>
            </a:r>
          </a:p>
        </p:txBody>
      </p:sp>
      <p:sp>
        <p:nvSpPr>
          <p:cNvPr id="16" name="Rectangle 15">
            <a:extLst>
              <a:ext uri="{FF2B5EF4-FFF2-40B4-BE49-F238E27FC236}">
                <a16:creationId xmlns:a16="http://schemas.microsoft.com/office/drawing/2014/main" id="{1A74D574-2757-4615-8D4C-5212B75A7488}"/>
              </a:ext>
            </a:extLst>
          </p:cNvPr>
          <p:cNvSpPr>
            <a:spLocks noChangeArrowheads="1"/>
          </p:cNvSpPr>
          <p:nvPr userDrawn="1"/>
        </p:nvSpPr>
        <p:spPr bwMode="auto">
          <a:xfrm>
            <a:off x="5596094" y="2226386"/>
            <a:ext cx="3505295" cy="455634"/>
          </a:xfrm>
          <a:prstGeom prst="rect">
            <a:avLst/>
          </a:prstGeom>
          <a:solidFill>
            <a:srgbClr val="000000">
              <a:alpha val="24000"/>
            </a:srgbClr>
          </a:solidFill>
          <a:ln w="9525" cap="flat" cmpd="sng" algn="ctr">
            <a:noFill/>
            <a:prstDash val="solid"/>
            <a:miter lim="800000"/>
            <a:headEnd type="none" w="med" len="med"/>
            <a:tailEnd type="none" w="med" len="med"/>
          </a:ln>
          <a:effectLst>
            <a:innerShdw blurRad="85725" dist="88900" dir="5400000">
              <a:srgbClr val="000000"/>
            </a:innerShdw>
          </a:effectLst>
        </p:spPr>
        <p:txBody>
          <a:bodyPr vert="horz" wrap="none" lIns="80682" tIns="40341" rIns="80682" bIns="40341" anchor="ctr" compatLnSpc="1"/>
          <a:lstStyle/>
          <a:p>
            <a:r>
              <a:rPr kumimoji="0" lang="en-US" sz="1906">
                <a:latin typeface="Franklin Gothic Book"/>
              </a:rPr>
              <a:t> </a:t>
            </a:r>
          </a:p>
        </p:txBody>
      </p:sp>
      <p:sp>
        <p:nvSpPr>
          <p:cNvPr id="2" name="Rectangle 1">
            <a:extLst>
              <a:ext uri="{FF2B5EF4-FFF2-40B4-BE49-F238E27FC236}">
                <a16:creationId xmlns:a16="http://schemas.microsoft.com/office/drawing/2014/main" id="{E8420A31-4611-4BF3-BB35-CB327F953DB2}"/>
              </a:ext>
            </a:extLst>
          </p:cNvPr>
          <p:cNvSpPr/>
          <p:nvPr userDrawn="1"/>
        </p:nvSpPr>
        <p:spPr>
          <a:xfrm>
            <a:off x="6411515" y="2174963"/>
            <a:ext cx="1267014" cy="336695"/>
          </a:xfrm>
          <a:prstGeom prst="rect">
            <a:avLst/>
          </a:prstGeom>
        </p:spPr>
        <p:txBody>
          <a:bodyPr wrap="none">
            <a:spAutoFit/>
          </a:bodyPr>
          <a:lstStyle/>
          <a:p>
            <a:pPr marL="0" indent="0" algn="ctr">
              <a:buNone/>
            </a:pPr>
            <a:r>
              <a:rPr lang="en-US" sz="1588" b="1" u="sng">
                <a:solidFill>
                  <a:schemeClr val="bg1"/>
                </a:solidFill>
                <a:latin typeface="Arial Narrow" panose="020B0606020202030204" pitchFamily="34" charset="0"/>
              </a:rPr>
              <a:t>Global Action</a:t>
            </a:r>
            <a:endParaRPr lang="en-US" sz="1588">
              <a:latin typeface="Arial Narrow" panose="020B0606020202030204" pitchFamily="34" charset="0"/>
            </a:endParaRPr>
          </a:p>
        </p:txBody>
      </p:sp>
      <p:sp>
        <p:nvSpPr>
          <p:cNvPr id="18" name="Text Placeholder 17">
            <a:extLst>
              <a:ext uri="{FF2B5EF4-FFF2-40B4-BE49-F238E27FC236}">
                <a16:creationId xmlns:a16="http://schemas.microsoft.com/office/drawing/2014/main" id="{2B6BA65D-8D36-4055-90E1-C0A52A1A4705}"/>
              </a:ext>
            </a:extLst>
          </p:cNvPr>
          <p:cNvSpPr>
            <a:spLocks noGrp="1"/>
          </p:cNvSpPr>
          <p:nvPr>
            <p:ph type="body" sz="quarter" idx="10"/>
          </p:nvPr>
        </p:nvSpPr>
        <p:spPr>
          <a:xfrm>
            <a:off x="147952" y="70036"/>
            <a:ext cx="8971508" cy="1900478"/>
          </a:xfrm>
          <a:ln>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0">
            <a:extLst>
              <a:ext uri="{FF2B5EF4-FFF2-40B4-BE49-F238E27FC236}">
                <a16:creationId xmlns:a16="http://schemas.microsoft.com/office/drawing/2014/main" id="{3527496C-FDDE-487F-AD89-82D982CAC70B}"/>
              </a:ext>
            </a:extLst>
          </p:cNvPr>
          <p:cNvSpPr>
            <a:spLocks noGrp="1"/>
          </p:cNvSpPr>
          <p:nvPr>
            <p:ph type="body" sz="quarter" idx="11"/>
          </p:nvPr>
        </p:nvSpPr>
        <p:spPr>
          <a:xfrm>
            <a:off x="204933" y="3131392"/>
            <a:ext cx="4638386" cy="2984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able Placeholder 22">
            <a:extLst>
              <a:ext uri="{FF2B5EF4-FFF2-40B4-BE49-F238E27FC236}">
                <a16:creationId xmlns:a16="http://schemas.microsoft.com/office/drawing/2014/main" id="{52BDF8C3-F4C1-47E2-B856-389C8E2FEDE5}"/>
              </a:ext>
            </a:extLst>
          </p:cNvPr>
          <p:cNvSpPr>
            <a:spLocks noGrp="1"/>
          </p:cNvSpPr>
          <p:nvPr>
            <p:ph type="tbl" sz="quarter" idx="12"/>
          </p:nvPr>
        </p:nvSpPr>
        <p:spPr>
          <a:xfrm>
            <a:off x="4970588" y="2574989"/>
            <a:ext cx="4148871" cy="3564345"/>
          </a:xfrm>
        </p:spPr>
        <p:txBody>
          <a:bodyPr/>
          <a:lstStyle/>
          <a:p>
            <a:endParaRPr lang="en-US"/>
          </a:p>
        </p:txBody>
      </p:sp>
      <p:sp>
        <p:nvSpPr>
          <p:cNvPr id="24" name="TextBox 23">
            <a:extLst>
              <a:ext uri="{FF2B5EF4-FFF2-40B4-BE49-F238E27FC236}">
                <a16:creationId xmlns:a16="http://schemas.microsoft.com/office/drawing/2014/main" id="{477AB5C7-2DD4-421F-AFCF-0B5508776C20}"/>
              </a:ext>
            </a:extLst>
          </p:cNvPr>
          <p:cNvSpPr txBox="1"/>
          <p:nvPr userDrawn="1"/>
        </p:nvSpPr>
        <p:spPr>
          <a:xfrm>
            <a:off x="7642819" y="6544145"/>
            <a:ext cx="1288587" cy="164725"/>
          </a:xfrm>
          <a:prstGeom prst="rect">
            <a:avLst/>
          </a:prstGeom>
          <a:noFill/>
        </p:spPr>
        <p:txBody>
          <a:bodyPr wrap="square" rtlCol="0">
            <a:spAutoFit/>
          </a:bodyPr>
          <a:lstStyle/>
          <a:p>
            <a:pPr marL="0" marR="0" indent="0" algn="r" defTabSz="403433" rtl="0" eaLnBrk="1" fontAlgn="auto" latinLnBrk="0" hangingPunct="1">
              <a:lnSpc>
                <a:spcPct val="100000"/>
              </a:lnSpc>
              <a:spcBef>
                <a:spcPts val="0"/>
              </a:spcBef>
              <a:spcAft>
                <a:spcPts val="0"/>
              </a:spcAft>
              <a:buClrTx/>
              <a:buSzTx/>
              <a:buFontTx/>
              <a:buNone/>
              <a:tabLst/>
              <a:defRPr/>
            </a:pPr>
            <a:r>
              <a:rPr lang="en-US" sz="706" b="1" i="0" u="none" strike="noStrike" kern="1200" spc="0" baseline="30000">
                <a:solidFill>
                  <a:schemeClr val="tx1"/>
                </a:solidFill>
                <a:latin typeface="Arial Narrow"/>
                <a:ea typeface="+mn-ea"/>
                <a:cs typeface="Arial Narrow"/>
              </a:rPr>
              <a:t>© Marathon Petroleum Company </a:t>
            </a:r>
          </a:p>
        </p:txBody>
      </p:sp>
      <p:sp>
        <p:nvSpPr>
          <p:cNvPr id="25" name="TextBox 24">
            <a:extLst>
              <a:ext uri="{FF2B5EF4-FFF2-40B4-BE49-F238E27FC236}">
                <a16:creationId xmlns:a16="http://schemas.microsoft.com/office/drawing/2014/main" id="{B26976C0-B8E3-49E3-BBF1-132C391F1589}"/>
              </a:ext>
            </a:extLst>
          </p:cNvPr>
          <p:cNvSpPr txBox="1"/>
          <p:nvPr userDrawn="1"/>
        </p:nvSpPr>
        <p:spPr>
          <a:xfrm>
            <a:off x="5994400" y="6356352"/>
            <a:ext cx="2937002" cy="258533"/>
          </a:xfrm>
          <a:prstGeom prst="rect">
            <a:avLst/>
          </a:prstGeom>
          <a:noFill/>
        </p:spPr>
        <p:txBody>
          <a:bodyPr wrap="square" rtlCol="0">
            <a:noAutofit/>
          </a:bodyPr>
          <a:lstStyle/>
          <a:p>
            <a:pPr algn="r"/>
            <a:r>
              <a:rPr lang="en-US" sz="794" b="0" i="0" spc="0" baseline="0">
                <a:solidFill>
                  <a:schemeClr val="tx1"/>
                </a:solidFill>
                <a:latin typeface="Arial Narrow"/>
                <a:cs typeface="Arial Narrow"/>
              </a:rPr>
              <a:t>PROCESS SAFETY ADVISORY</a:t>
            </a:r>
            <a:r>
              <a:rPr lang="en-US" sz="706" b="0" i="0" spc="0">
                <a:solidFill>
                  <a:schemeClr val="tx1"/>
                </a:solidFill>
                <a:latin typeface="Arial Narrow"/>
                <a:cs typeface="Arial Narrow"/>
              </a:rPr>
              <a:t> </a:t>
            </a:r>
            <a:r>
              <a:rPr lang="en-US" sz="706" b="0" i="0" spc="0">
                <a:solidFill>
                  <a:schemeClr val="tx1">
                    <a:lumMod val="60000"/>
                    <a:lumOff val="40000"/>
                  </a:schemeClr>
                </a:solidFill>
                <a:latin typeface="Arial Narrow"/>
                <a:cs typeface="Arial Narrow"/>
              </a:rPr>
              <a:t>|</a:t>
            </a:r>
            <a:r>
              <a:rPr lang="en-US" sz="706" b="0" i="0" spc="0" baseline="0">
                <a:solidFill>
                  <a:schemeClr val="tx1"/>
                </a:solidFill>
                <a:latin typeface="Arial Narrow"/>
                <a:cs typeface="Arial Narrow"/>
              </a:rPr>
              <a:t>  </a:t>
            </a:r>
            <a:fld id="{5E2CB980-391D-7E42-9155-210AF5E0E14D}" type="slidenum">
              <a:rPr lang="en-US" sz="706" b="1" i="0" spc="0" baseline="0" smtClean="0">
                <a:solidFill>
                  <a:schemeClr val="accent1"/>
                </a:solidFill>
                <a:latin typeface="Arial Narrow"/>
                <a:cs typeface="Arial Narrow"/>
              </a:rPr>
              <a:pPr algn="r"/>
              <a:t>‹#›</a:t>
            </a:fld>
            <a:endParaRPr lang="en-US" sz="706" b="1" i="0" spc="0">
              <a:solidFill>
                <a:schemeClr val="accent1"/>
              </a:solidFill>
              <a:latin typeface="Arial Narrow"/>
              <a:cs typeface="Arial Narrow"/>
            </a:endParaRPr>
          </a:p>
        </p:txBody>
      </p:sp>
    </p:spTree>
    <p:extLst>
      <p:ext uri="{BB962C8B-B14F-4D97-AF65-F5344CB8AC3E}">
        <p14:creationId xmlns:p14="http://schemas.microsoft.com/office/powerpoint/2010/main" val="2545415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SE1 Templat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C9EA37E-BE49-4CEA-886F-589EFA11F88E}"/>
              </a:ext>
            </a:extLst>
          </p:cNvPr>
          <p:cNvSpPr>
            <a:spLocks noGrp="1"/>
          </p:cNvSpPr>
          <p:nvPr>
            <p:ph type="body" idx="13"/>
          </p:nvPr>
        </p:nvSpPr>
        <p:spPr>
          <a:xfrm>
            <a:off x="853539" y="620806"/>
            <a:ext cx="7429500" cy="352574"/>
          </a:xfrm>
        </p:spPr>
        <p:txBody>
          <a:bodyPr/>
          <a:lstStyle>
            <a:lvl1pPr marL="0" indent="0">
              <a:buNone/>
              <a:defRPr sz="1818" b="0">
                <a:solidFill>
                  <a:schemeClr val="bg1"/>
                </a:solidFill>
              </a:defRPr>
            </a:lvl1pPr>
          </a:lstStyle>
          <a:p>
            <a:pPr algn="ctr"/>
            <a:r>
              <a:rPr lang="en-US" sz="1637"/>
              <a:t>Enter “Headline style” incident title Here</a:t>
            </a:r>
          </a:p>
        </p:txBody>
      </p:sp>
      <p:sp>
        <p:nvSpPr>
          <p:cNvPr id="7" name="Title 3">
            <a:extLst>
              <a:ext uri="{FF2B5EF4-FFF2-40B4-BE49-F238E27FC236}">
                <a16:creationId xmlns:a16="http://schemas.microsoft.com/office/drawing/2014/main" id="{545BF8F9-F98C-4DFF-B5B2-EE67DEDEED79}"/>
              </a:ext>
            </a:extLst>
          </p:cNvPr>
          <p:cNvSpPr>
            <a:spLocks noGrp="1"/>
          </p:cNvSpPr>
          <p:nvPr>
            <p:ph type="title"/>
          </p:nvPr>
        </p:nvSpPr>
        <p:spPr>
          <a:xfrm>
            <a:off x="301753" y="27158"/>
            <a:ext cx="8534400" cy="678353"/>
          </a:xfrm>
        </p:spPr>
        <p:txBody>
          <a:bodyPr/>
          <a:lstStyle>
            <a:lvl1pPr algn="ctr">
              <a:defRPr/>
            </a:lvl1pPr>
          </a:lstStyle>
          <a:p>
            <a:pPr algn="ctr"/>
            <a:r>
              <a:rPr lang="en-US" sz="2909"/>
              <a:t>PSE1 MPC Process safety advisory</a:t>
            </a:r>
          </a:p>
        </p:txBody>
      </p:sp>
      <p:sp>
        <p:nvSpPr>
          <p:cNvPr id="17" name="Picture Placeholder 16">
            <a:extLst>
              <a:ext uri="{FF2B5EF4-FFF2-40B4-BE49-F238E27FC236}">
                <a16:creationId xmlns:a16="http://schemas.microsoft.com/office/drawing/2014/main" id="{7D37057C-4AF3-4BA8-A982-08408F4BA664}"/>
              </a:ext>
            </a:extLst>
          </p:cNvPr>
          <p:cNvSpPr>
            <a:spLocks noGrp="1"/>
          </p:cNvSpPr>
          <p:nvPr>
            <p:ph type="pic" sz="quarter" idx="14"/>
          </p:nvPr>
        </p:nvSpPr>
        <p:spPr>
          <a:xfrm>
            <a:off x="176069" y="2773457"/>
            <a:ext cx="8771659" cy="3349158"/>
          </a:xfrm>
        </p:spPr>
        <p:txBody>
          <a:bodyPr/>
          <a:lstStyle/>
          <a:p>
            <a:endParaRPr lang="en-US"/>
          </a:p>
        </p:txBody>
      </p:sp>
      <p:sp>
        <p:nvSpPr>
          <p:cNvPr id="26" name="Text Placeholder 25">
            <a:extLst>
              <a:ext uri="{FF2B5EF4-FFF2-40B4-BE49-F238E27FC236}">
                <a16:creationId xmlns:a16="http://schemas.microsoft.com/office/drawing/2014/main" id="{ED6DF22C-3579-4D7A-87AA-27038093DC6E}"/>
              </a:ext>
            </a:extLst>
          </p:cNvPr>
          <p:cNvSpPr>
            <a:spLocks noGrp="1"/>
          </p:cNvSpPr>
          <p:nvPr>
            <p:ph type="body" sz="quarter" idx="15"/>
          </p:nvPr>
        </p:nvSpPr>
        <p:spPr>
          <a:xfrm>
            <a:off x="174906" y="1084653"/>
            <a:ext cx="4147424"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5">
            <a:extLst>
              <a:ext uri="{FF2B5EF4-FFF2-40B4-BE49-F238E27FC236}">
                <a16:creationId xmlns:a16="http://schemas.microsoft.com/office/drawing/2014/main" id="{4BC79313-3235-4696-A6EC-C244D0467924}"/>
              </a:ext>
            </a:extLst>
          </p:cNvPr>
          <p:cNvSpPr>
            <a:spLocks noGrp="1"/>
          </p:cNvSpPr>
          <p:nvPr>
            <p:ph type="body" sz="quarter" idx="16"/>
          </p:nvPr>
        </p:nvSpPr>
        <p:spPr>
          <a:xfrm>
            <a:off x="5009628" y="1299159"/>
            <a:ext cx="4552215"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25D281A5-11A9-40B5-AA66-CE6BDACFE5C9}"/>
              </a:ext>
            </a:extLst>
          </p:cNvPr>
          <p:cNvSpPr>
            <a:spLocks noGrp="1"/>
          </p:cNvSpPr>
          <p:nvPr>
            <p:ph type="body" sz="quarter" idx="17"/>
          </p:nvPr>
        </p:nvSpPr>
        <p:spPr>
          <a:xfrm>
            <a:off x="36143" y="803617"/>
            <a:ext cx="861580" cy="239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9">
            <a:extLst>
              <a:ext uri="{FF2B5EF4-FFF2-40B4-BE49-F238E27FC236}">
                <a16:creationId xmlns:a16="http://schemas.microsoft.com/office/drawing/2014/main" id="{D79A6C00-3651-4023-B052-45EACC89EB35}"/>
              </a:ext>
            </a:extLst>
          </p:cNvPr>
          <p:cNvSpPr>
            <a:spLocks noGrp="1"/>
          </p:cNvSpPr>
          <p:nvPr>
            <p:ph type="body" sz="quarter" idx="18"/>
          </p:nvPr>
        </p:nvSpPr>
        <p:spPr>
          <a:xfrm>
            <a:off x="7465391" y="843962"/>
            <a:ext cx="1596474" cy="19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8978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General Content">
    <p:spTree>
      <p:nvGrpSpPr>
        <p:cNvPr id="1" name=""/>
        <p:cNvGrpSpPr/>
        <p:nvPr/>
      </p:nvGrpSpPr>
      <p:grpSpPr>
        <a:xfrm>
          <a:off x="0" y="0"/>
          <a:ext cx="0" cy="0"/>
          <a:chOff x="0" y="0"/>
          <a:chExt cx="0" cy="0"/>
        </a:xfrm>
      </p:grpSpPr>
      <p:sp>
        <p:nvSpPr>
          <p:cNvPr id="6" name="Content Placeholder 7"/>
          <p:cNvSpPr>
            <a:spLocks noGrp="1"/>
          </p:cNvSpPr>
          <p:nvPr>
            <p:ph sz="quarter" idx="1"/>
          </p:nvPr>
        </p:nvSpPr>
        <p:spPr>
          <a:xfrm>
            <a:off x="301757" y="1761069"/>
            <a:ext cx="8534401" cy="4272180"/>
          </a:xfrm>
        </p:spPr>
        <p:txBody>
          <a:bodyPr>
            <a:normAutofit/>
          </a:bodyPr>
          <a:lstStyle>
            <a:lvl1pPr marL="0" indent="0" algn="l">
              <a:buFontTx/>
              <a:buNone/>
              <a:defRPr sz="1235"/>
            </a:lvl1pPr>
            <a:lvl2pPr marL="242060" indent="0" algn="l">
              <a:buFontTx/>
              <a:buNone/>
              <a:defRPr sz="1059"/>
            </a:lvl2pPr>
            <a:lvl3pPr marL="524463" indent="0" algn="l">
              <a:buFontTx/>
              <a:buNone/>
              <a:defRPr sz="1059"/>
            </a:lvl3pPr>
            <a:lvl4pPr marL="766523" indent="0" algn="l">
              <a:buFontTx/>
              <a:buNone/>
              <a:defRPr sz="1059"/>
            </a:lvl4pPr>
            <a:lvl5pPr marL="1008583" indent="0" algn="l">
              <a:buFontTx/>
              <a:buNone/>
              <a:defRPr sz="1059"/>
            </a:lvl5pPr>
          </a:lstStyle>
          <a:p>
            <a:pPr lvl="0" eaLnBrk="1" latinLnBrk="0" hangingPunct="1"/>
            <a:r>
              <a:rPr lang="en-US"/>
              <a:t>Click to edit Master text styles</a:t>
            </a:r>
          </a:p>
        </p:txBody>
      </p:sp>
      <p:sp>
        <p:nvSpPr>
          <p:cNvPr id="7" name="Title Placeholder 34"/>
          <p:cNvSpPr>
            <a:spLocks noGrp="1"/>
          </p:cNvSpPr>
          <p:nvPr>
            <p:ph type="title"/>
          </p:nvPr>
        </p:nvSpPr>
        <p:spPr>
          <a:xfrm>
            <a:off x="301753" y="600299"/>
            <a:ext cx="8534400" cy="431785"/>
          </a:xfrm>
          <a:prstGeom prst="rect">
            <a:avLst/>
          </a:prstGeom>
        </p:spPr>
        <p:txBody>
          <a:bodyPr vert="horz" lIns="91440" tIns="45720" rIns="91440" bIns="45720" rtlCol="0" anchor="ctr" anchorCtr="0">
            <a:spAutoFit/>
          </a:bodyPr>
          <a:lstStyle/>
          <a:p>
            <a:r>
              <a:rPr lang="en-US"/>
              <a:t>Click to edit Master title style</a:t>
            </a:r>
          </a:p>
        </p:txBody>
      </p:sp>
    </p:spTree>
    <p:extLst>
      <p:ext uri="{BB962C8B-B14F-4D97-AF65-F5344CB8AC3E}">
        <p14:creationId xmlns:p14="http://schemas.microsoft.com/office/powerpoint/2010/main" val="1159575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SE1 Templat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C9EA37E-BE49-4CEA-886F-589EFA11F88E}"/>
              </a:ext>
            </a:extLst>
          </p:cNvPr>
          <p:cNvSpPr>
            <a:spLocks noGrp="1"/>
          </p:cNvSpPr>
          <p:nvPr>
            <p:ph type="body" idx="13"/>
          </p:nvPr>
        </p:nvSpPr>
        <p:spPr>
          <a:xfrm>
            <a:off x="853539" y="620806"/>
            <a:ext cx="7429500" cy="352574"/>
          </a:xfrm>
        </p:spPr>
        <p:txBody>
          <a:bodyPr/>
          <a:lstStyle>
            <a:lvl1pPr marL="0" indent="0">
              <a:buNone/>
              <a:defRPr sz="1765" b="0">
                <a:solidFill>
                  <a:schemeClr val="bg1"/>
                </a:solidFill>
              </a:defRPr>
            </a:lvl1pPr>
          </a:lstStyle>
          <a:p>
            <a:pPr algn="ctr"/>
            <a:r>
              <a:rPr lang="en-US" sz="1588"/>
              <a:t>Enter “Headline style” incident title Here</a:t>
            </a:r>
          </a:p>
        </p:txBody>
      </p:sp>
      <p:sp>
        <p:nvSpPr>
          <p:cNvPr id="7" name="Title 3">
            <a:extLst>
              <a:ext uri="{FF2B5EF4-FFF2-40B4-BE49-F238E27FC236}">
                <a16:creationId xmlns:a16="http://schemas.microsoft.com/office/drawing/2014/main" id="{545BF8F9-F98C-4DFF-B5B2-EE67DEDEED79}"/>
              </a:ext>
            </a:extLst>
          </p:cNvPr>
          <p:cNvSpPr>
            <a:spLocks noGrp="1"/>
          </p:cNvSpPr>
          <p:nvPr>
            <p:ph type="title"/>
          </p:nvPr>
        </p:nvSpPr>
        <p:spPr>
          <a:xfrm>
            <a:off x="301753" y="102867"/>
            <a:ext cx="8534400" cy="526939"/>
          </a:xfrm>
        </p:spPr>
        <p:txBody>
          <a:bodyPr/>
          <a:lstStyle>
            <a:lvl1pPr algn="ctr">
              <a:defRPr/>
            </a:lvl1pPr>
          </a:lstStyle>
          <a:p>
            <a:pPr algn="ctr"/>
            <a:r>
              <a:rPr lang="en-US" sz="2824"/>
              <a:t>PSE1 MPC Process safety advisory</a:t>
            </a:r>
          </a:p>
        </p:txBody>
      </p:sp>
      <p:sp>
        <p:nvSpPr>
          <p:cNvPr id="17" name="Picture Placeholder 16">
            <a:extLst>
              <a:ext uri="{FF2B5EF4-FFF2-40B4-BE49-F238E27FC236}">
                <a16:creationId xmlns:a16="http://schemas.microsoft.com/office/drawing/2014/main" id="{7D37057C-4AF3-4BA8-A982-08408F4BA664}"/>
              </a:ext>
            </a:extLst>
          </p:cNvPr>
          <p:cNvSpPr>
            <a:spLocks noGrp="1"/>
          </p:cNvSpPr>
          <p:nvPr>
            <p:ph type="pic" sz="quarter" idx="14"/>
          </p:nvPr>
        </p:nvSpPr>
        <p:spPr>
          <a:xfrm>
            <a:off x="176070" y="2773457"/>
            <a:ext cx="8771659" cy="3349158"/>
          </a:xfrm>
        </p:spPr>
        <p:txBody>
          <a:bodyPr/>
          <a:lstStyle/>
          <a:p>
            <a:endParaRPr lang="en-US"/>
          </a:p>
        </p:txBody>
      </p:sp>
      <p:sp>
        <p:nvSpPr>
          <p:cNvPr id="26" name="Text Placeholder 25">
            <a:extLst>
              <a:ext uri="{FF2B5EF4-FFF2-40B4-BE49-F238E27FC236}">
                <a16:creationId xmlns:a16="http://schemas.microsoft.com/office/drawing/2014/main" id="{ED6DF22C-3579-4D7A-87AA-27038093DC6E}"/>
              </a:ext>
            </a:extLst>
          </p:cNvPr>
          <p:cNvSpPr>
            <a:spLocks noGrp="1"/>
          </p:cNvSpPr>
          <p:nvPr>
            <p:ph type="body" sz="quarter" idx="15"/>
          </p:nvPr>
        </p:nvSpPr>
        <p:spPr>
          <a:xfrm>
            <a:off x="174907" y="1084653"/>
            <a:ext cx="4147424"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5">
            <a:extLst>
              <a:ext uri="{FF2B5EF4-FFF2-40B4-BE49-F238E27FC236}">
                <a16:creationId xmlns:a16="http://schemas.microsoft.com/office/drawing/2014/main" id="{4BC79313-3235-4696-A6EC-C244D0467924}"/>
              </a:ext>
            </a:extLst>
          </p:cNvPr>
          <p:cNvSpPr>
            <a:spLocks noGrp="1"/>
          </p:cNvSpPr>
          <p:nvPr>
            <p:ph type="body" sz="quarter" idx="16"/>
          </p:nvPr>
        </p:nvSpPr>
        <p:spPr>
          <a:xfrm>
            <a:off x="4887516" y="1084653"/>
            <a:ext cx="4059604"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25D281A5-11A9-40B5-AA66-CE6BDACFE5C9}"/>
              </a:ext>
            </a:extLst>
          </p:cNvPr>
          <p:cNvSpPr>
            <a:spLocks noGrp="1"/>
          </p:cNvSpPr>
          <p:nvPr>
            <p:ph type="body" sz="quarter" idx="17"/>
          </p:nvPr>
        </p:nvSpPr>
        <p:spPr>
          <a:xfrm>
            <a:off x="36144" y="803619"/>
            <a:ext cx="861580" cy="239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9">
            <a:extLst>
              <a:ext uri="{FF2B5EF4-FFF2-40B4-BE49-F238E27FC236}">
                <a16:creationId xmlns:a16="http://schemas.microsoft.com/office/drawing/2014/main" id="{D79A6C00-3651-4023-B052-45EACC89EB35}"/>
              </a:ext>
            </a:extLst>
          </p:cNvPr>
          <p:cNvSpPr>
            <a:spLocks noGrp="1"/>
          </p:cNvSpPr>
          <p:nvPr>
            <p:ph type="body" sz="quarter" idx="18"/>
          </p:nvPr>
        </p:nvSpPr>
        <p:spPr>
          <a:xfrm>
            <a:off x="7465392" y="843962"/>
            <a:ext cx="1596475" cy="19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635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LVE Templat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C9EA37E-BE49-4CEA-886F-589EFA11F88E}"/>
              </a:ext>
            </a:extLst>
          </p:cNvPr>
          <p:cNvSpPr>
            <a:spLocks noGrp="1"/>
          </p:cNvSpPr>
          <p:nvPr>
            <p:ph type="body" idx="13"/>
          </p:nvPr>
        </p:nvSpPr>
        <p:spPr>
          <a:xfrm>
            <a:off x="853539" y="620806"/>
            <a:ext cx="7429500" cy="352574"/>
          </a:xfrm>
        </p:spPr>
        <p:txBody>
          <a:bodyPr/>
          <a:lstStyle>
            <a:lvl1pPr marL="0" indent="0">
              <a:buNone/>
              <a:defRPr sz="1765" b="0">
                <a:solidFill>
                  <a:schemeClr val="bg1"/>
                </a:solidFill>
              </a:defRPr>
            </a:lvl1pPr>
          </a:lstStyle>
          <a:p>
            <a:pPr algn="ctr"/>
            <a:r>
              <a:rPr lang="en-US" sz="1588"/>
              <a:t>Enter “Headline style” incident title Here</a:t>
            </a:r>
          </a:p>
        </p:txBody>
      </p:sp>
      <p:sp>
        <p:nvSpPr>
          <p:cNvPr id="7" name="Title 3">
            <a:extLst>
              <a:ext uri="{FF2B5EF4-FFF2-40B4-BE49-F238E27FC236}">
                <a16:creationId xmlns:a16="http://schemas.microsoft.com/office/drawing/2014/main" id="{545BF8F9-F98C-4DFF-B5B2-EE67DEDEED79}"/>
              </a:ext>
            </a:extLst>
          </p:cNvPr>
          <p:cNvSpPr>
            <a:spLocks noGrp="1"/>
          </p:cNvSpPr>
          <p:nvPr>
            <p:ph type="title" hasCustomPrompt="1"/>
          </p:nvPr>
        </p:nvSpPr>
        <p:spPr>
          <a:xfrm>
            <a:off x="301753" y="102867"/>
            <a:ext cx="8534400" cy="526939"/>
          </a:xfrm>
        </p:spPr>
        <p:txBody>
          <a:bodyPr/>
          <a:lstStyle>
            <a:lvl1pPr algn="ctr">
              <a:defRPr/>
            </a:lvl1pPr>
          </a:lstStyle>
          <a:p>
            <a:pPr algn="ctr"/>
            <a:r>
              <a:rPr lang="en-US" sz="2824"/>
              <a:t>HLVE MPC Process safety advisory</a:t>
            </a:r>
          </a:p>
        </p:txBody>
      </p:sp>
      <p:grpSp>
        <p:nvGrpSpPr>
          <p:cNvPr id="11" name="Group 10">
            <a:extLst>
              <a:ext uri="{FF2B5EF4-FFF2-40B4-BE49-F238E27FC236}">
                <a16:creationId xmlns:a16="http://schemas.microsoft.com/office/drawing/2014/main" id="{69050AA3-8A6C-4516-B16A-4075F32F65F5}"/>
              </a:ext>
            </a:extLst>
          </p:cNvPr>
          <p:cNvGrpSpPr/>
          <p:nvPr userDrawn="1"/>
        </p:nvGrpSpPr>
        <p:grpSpPr>
          <a:xfrm>
            <a:off x="4539095" y="1153593"/>
            <a:ext cx="131655" cy="128498"/>
            <a:chOff x="413626" y="2054323"/>
            <a:chExt cx="144820" cy="145631"/>
          </a:xfrm>
        </p:grpSpPr>
        <p:sp>
          <p:nvSpPr>
            <p:cNvPr id="12" name="Isosceles Triangle 11">
              <a:extLst>
                <a:ext uri="{FF2B5EF4-FFF2-40B4-BE49-F238E27FC236}">
                  <a16:creationId xmlns:a16="http://schemas.microsoft.com/office/drawing/2014/main" id="{A88A17B5-8911-49F7-87D7-959C507E7751}"/>
                </a:ext>
              </a:extLst>
            </p:cNvPr>
            <p:cNvSpPr/>
            <p:nvPr/>
          </p:nvSpPr>
          <p:spPr>
            <a:xfrm>
              <a:off x="413626" y="2054323"/>
              <a:ext cx="144820" cy="145631"/>
            </a:xfrm>
            <a:prstGeom prst="triangle">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3" name="Isosceles Triangle 12">
              <a:extLst>
                <a:ext uri="{FF2B5EF4-FFF2-40B4-BE49-F238E27FC236}">
                  <a16:creationId xmlns:a16="http://schemas.microsoft.com/office/drawing/2014/main" id="{C3F46D27-3E8A-4AA1-81E1-F702E5B5DE71}"/>
                </a:ext>
              </a:extLst>
            </p:cNvPr>
            <p:cNvSpPr/>
            <p:nvPr/>
          </p:nvSpPr>
          <p:spPr>
            <a:xfrm rot="10800000">
              <a:off x="463458" y="2134342"/>
              <a:ext cx="45763" cy="45719"/>
            </a:xfrm>
            <a:prstGeom prs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grpSp>
      <p:sp>
        <p:nvSpPr>
          <p:cNvPr id="17" name="Picture Placeholder 16">
            <a:extLst>
              <a:ext uri="{FF2B5EF4-FFF2-40B4-BE49-F238E27FC236}">
                <a16:creationId xmlns:a16="http://schemas.microsoft.com/office/drawing/2014/main" id="{7D37057C-4AF3-4BA8-A982-08408F4BA664}"/>
              </a:ext>
            </a:extLst>
          </p:cNvPr>
          <p:cNvSpPr>
            <a:spLocks noGrp="1"/>
          </p:cNvSpPr>
          <p:nvPr>
            <p:ph type="pic" sz="quarter" idx="14"/>
          </p:nvPr>
        </p:nvSpPr>
        <p:spPr>
          <a:xfrm>
            <a:off x="176070" y="2773457"/>
            <a:ext cx="8771659" cy="3349158"/>
          </a:xfrm>
        </p:spPr>
        <p:txBody>
          <a:bodyPr/>
          <a:lstStyle/>
          <a:p>
            <a:endParaRPr lang="en-US"/>
          </a:p>
        </p:txBody>
      </p:sp>
      <p:sp>
        <p:nvSpPr>
          <p:cNvPr id="26" name="Text Placeholder 25">
            <a:extLst>
              <a:ext uri="{FF2B5EF4-FFF2-40B4-BE49-F238E27FC236}">
                <a16:creationId xmlns:a16="http://schemas.microsoft.com/office/drawing/2014/main" id="{ED6DF22C-3579-4D7A-87AA-27038093DC6E}"/>
              </a:ext>
            </a:extLst>
          </p:cNvPr>
          <p:cNvSpPr>
            <a:spLocks noGrp="1"/>
          </p:cNvSpPr>
          <p:nvPr>
            <p:ph type="body" sz="quarter" idx="15"/>
          </p:nvPr>
        </p:nvSpPr>
        <p:spPr>
          <a:xfrm>
            <a:off x="174907" y="1084653"/>
            <a:ext cx="4147424"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5">
            <a:extLst>
              <a:ext uri="{FF2B5EF4-FFF2-40B4-BE49-F238E27FC236}">
                <a16:creationId xmlns:a16="http://schemas.microsoft.com/office/drawing/2014/main" id="{4BC79313-3235-4696-A6EC-C244D0467924}"/>
              </a:ext>
            </a:extLst>
          </p:cNvPr>
          <p:cNvSpPr>
            <a:spLocks noGrp="1"/>
          </p:cNvSpPr>
          <p:nvPr>
            <p:ph type="body" sz="quarter" idx="16"/>
          </p:nvPr>
        </p:nvSpPr>
        <p:spPr>
          <a:xfrm>
            <a:off x="4394905" y="1084653"/>
            <a:ext cx="4552215"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25D281A5-11A9-40B5-AA66-CE6BDACFE5C9}"/>
              </a:ext>
            </a:extLst>
          </p:cNvPr>
          <p:cNvSpPr>
            <a:spLocks noGrp="1"/>
          </p:cNvSpPr>
          <p:nvPr>
            <p:ph type="body" sz="quarter" idx="17"/>
          </p:nvPr>
        </p:nvSpPr>
        <p:spPr>
          <a:xfrm>
            <a:off x="36144" y="803619"/>
            <a:ext cx="861580" cy="239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9">
            <a:extLst>
              <a:ext uri="{FF2B5EF4-FFF2-40B4-BE49-F238E27FC236}">
                <a16:creationId xmlns:a16="http://schemas.microsoft.com/office/drawing/2014/main" id="{D79A6C00-3651-4023-B052-45EACC89EB35}"/>
              </a:ext>
            </a:extLst>
          </p:cNvPr>
          <p:cNvSpPr>
            <a:spLocks noGrp="1"/>
          </p:cNvSpPr>
          <p:nvPr>
            <p:ph type="body" sz="quarter" idx="18"/>
          </p:nvPr>
        </p:nvSpPr>
        <p:spPr>
          <a:xfrm>
            <a:off x="7465392" y="843962"/>
            <a:ext cx="1596475" cy="19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608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Diamondplate-powerpoint.png">
            <a:extLst>
              <a:ext uri="{FF2B5EF4-FFF2-40B4-BE49-F238E27FC236}">
                <a16:creationId xmlns:a16="http://schemas.microsoft.com/office/drawing/2014/main" id="{18EA3F75-DFEA-4255-8864-784E7CDC7B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7"/>
            <a:ext cx="9144000" cy="6861657"/>
          </a:xfrm>
          <a:prstGeom prst="rect">
            <a:avLst/>
          </a:prstGeom>
        </p:spPr>
      </p:pic>
      <p:sp>
        <p:nvSpPr>
          <p:cNvPr id="6" name="Rectangle 5">
            <a:extLst>
              <a:ext uri="{FF2B5EF4-FFF2-40B4-BE49-F238E27FC236}">
                <a16:creationId xmlns:a16="http://schemas.microsoft.com/office/drawing/2014/main" id="{90BE271B-5840-4D67-AC28-4DCF8F1ABE5F}"/>
              </a:ext>
            </a:extLst>
          </p:cNvPr>
          <p:cNvSpPr>
            <a:spLocks noChangeArrowheads="1"/>
          </p:cNvSpPr>
          <p:nvPr userDrawn="1"/>
        </p:nvSpPr>
        <p:spPr bwMode="auto">
          <a:xfrm>
            <a:off x="0" y="2367042"/>
            <a:ext cx="9144000" cy="2041497"/>
          </a:xfrm>
          <a:prstGeom prst="rect">
            <a:avLst/>
          </a:prstGeom>
          <a:solidFill>
            <a:srgbClr val="000000">
              <a:alpha val="24000"/>
            </a:srgbClr>
          </a:solidFill>
          <a:ln w="9525" cap="flat" cmpd="sng" algn="ctr">
            <a:noFill/>
            <a:prstDash val="solid"/>
            <a:miter lim="800000"/>
            <a:headEnd type="none" w="med" len="med"/>
            <a:tailEnd type="none" w="med" len="med"/>
          </a:ln>
          <a:effectLst>
            <a:innerShdw blurRad="85725" dist="88900" dir="5400000">
              <a:srgbClr val="000000"/>
            </a:innerShdw>
          </a:effectLst>
        </p:spPr>
        <p:txBody>
          <a:bodyPr vert="horz" wrap="none" lIns="80682" tIns="40341" rIns="80682" bIns="40341" anchor="ctr" compatLnSpc="1"/>
          <a:lstStyle/>
          <a:p>
            <a:r>
              <a:rPr kumimoji="0" lang="en-US" sz="1906">
                <a:latin typeface="Franklin Gothic Book"/>
              </a:rPr>
              <a:t> </a:t>
            </a:r>
          </a:p>
        </p:txBody>
      </p:sp>
      <p:sp>
        <p:nvSpPr>
          <p:cNvPr id="10" name="Title Placeholder 34">
            <a:extLst>
              <a:ext uri="{FF2B5EF4-FFF2-40B4-BE49-F238E27FC236}">
                <a16:creationId xmlns:a16="http://schemas.microsoft.com/office/drawing/2014/main" id="{46D86A26-FD56-45A0-A643-72C614CDD157}"/>
              </a:ext>
            </a:extLst>
          </p:cNvPr>
          <p:cNvSpPr>
            <a:spLocks noGrp="1"/>
          </p:cNvSpPr>
          <p:nvPr>
            <p:ph type="title"/>
          </p:nvPr>
        </p:nvSpPr>
        <p:spPr>
          <a:xfrm>
            <a:off x="1750629" y="2507895"/>
            <a:ext cx="7085525" cy="581249"/>
          </a:xfrm>
          <a:prstGeom prst="rect">
            <a:avLst/>
          </a:prstGeom>
        </p:spPr>
        <p:txBody>
          <a:bodyPr vert="horz" wrap="square" lIns="91440" tIns="45720" rIns="91440" bIns="45720" rtlCol="0" anchor="ctr" anchorCtr="0">
            <a:spAutoFit/>
          </a:bodyPr>
          <a:lstStyle>
            <a:lvl1pPr>
              <a:defRPr sz="3177"/>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3C62762-F07D-45A6-9B48-AECAB8F44B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3975" y="1640363"/>
            <a:ext cx="2638578" cy="3314200"/>
          </a:xfrm>
          <a:prstGeom prst="rect">
            <a:avLst/>
          </a:prstGeom>
        </p:spPr>
      </p:pic>
      <p:pic>
        <p:nvPicPr>
          <p:cNvPr id="14" name="Picture 13" descr="A close up of a sign&#10;&#10;Description automatically generated">
            <a:extLst>
              <a:ext uri="{FF2B5EF4-FFF2-40B4-BE49-F238E27FC236}">
                <a16:creationId xmlns:a16="http://schemas.microsoft.com/office/drawing/2014/main" id="{5AA0EE7F-E048-4232-A3B3-E8C0C8939A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18" y="6276448"/>
            <a:ext cx="2638578" cy="458623"/>
          </a:xfrm>
          <a:prstGeom prst="rect">
            <a:avLst/>
          </a:prstGeom>
        </p:spPr>
      </p:pic>
    </p:spTree>
    <p:extLst>
      <p:ext uri="{BB962C8B-B14F-4D97-AF65-F5344CB8AC3E}">
        <p14:creationId xmlns:p14="http://schemas.microsoft.com/office/powerpoint/2010/main" val="358873195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General Content">
    <p:spTree>
      <p:nvGrpSpPr>
        <p:cNvPr id="1" name=""/>
        <p:cNvGrpSpPr/>
        <p:nvPr/>
      </p:nvGrpSpPr>
      <p:grpSpPr>
        <a:xfrm>
          <a:off x="0" y="0"/>
          <a:ext cx="0" cy="0"/>
          <a:chOff x="0" y="0"/>
          <a:chExt cx="0" cy="0"/>
        </a:xfrm>
      </p:grpSpPr>
      <p:sp>
        <p:nvSpPr>
          <p:cNvPr id="6" name="Content Placeholder 7"/>
          <p:cNvSpPr>
            <a:spLocks noGrp="1"/>
          </p:cNvSpPr>
          <p:nvPr>
            <p:ph sz="quarter" idx="1"/>
          </p:nvPr>
        </p:nvSpPr>
        <p:spPr>
          <a:xfrm>
            <a:off x="301757" y="1761069"/>
            <a:ext cx="8534401" cy="4272180"/>
          </a:xfrm>
        </p:spPr>
        <p:txBody>
          <a:bodyPr>
            <a:normAutofit/>
          </a:bodyPr>
          <a:lstStyle>
            <a:lvl1pPr marL="0" indent="0" algn="l">
              <a:buFontTx/>
              <a:buNone/>
              <a:defRPr sz="1235"/>
            </a:lvl1pPr>
            <a:lvl2pPr marL="242060" indent="0" algn="l">
              <a:buFontTx/>
              <a:buNone/>
              <a:defRPr sz="1059"/>
            </a:lvl2pPr>
            <a:lvl3pPr marL="524463" indent="0" algn="l">
              <a:buFontTx/>
              <a:buNone/>
              <a:defRPr sz="1059"/>
            </a:lvl3pPr>
            <a:lvl4pPr marL="766523" indent="0" algn="l">
              <a:buFontTx/>
              <a:buNone/>
              <a:defRPr sz="1059"/>
            </a:lvl4pPr>
            <a:lvl5pPr marL="1008583" indent="0" algn="l">
              <a:buFontTx/>
              <a:buNone/>
              <a:defRPr sz="1059"/>
            </a:lvl5pPr>
          </a:lstStyle>
          <a:p>
            <a:pPr lvl="0" eaLnBrk="1" latinLnBrk="0" hangingPunct="1"/>
            <a:r>
              <a:rPr lang="en-US"/>
              <a:t>Click to edit Master text styles</a:t>
            </a:r>
          </a:p>
        </p:txBody>
      </p:sp>
      <p:sp>
        <p:nvSpPr>
          <p:cNvPr id="7" name="Title Placeholder 34"/>
          <p:cNvSpPr>
            <a:spLocks noGrp="1"/>
          </p:cNvSpPr>
          <p:nvPr>
            <p:ph type="title"/>
          </p:nvPr>
        </p:nvSpPr>
        <p:spPr>
          <a:xfrm>
            <a:off x="301753" y="600299"/>
            <a:ext cx="8534400" cy="431785"/>
          </a:xfrm>
          <a:prstGeom prst="rect">
            <a:avLst/>
          </a:prstGeom>
        </p:spPr>
        <p:txBody>
          <a:bodyPr vert="horz" lIns="91440" tIns="45720" rIns="91440" bIns="45720" rtlCol="0" anchor="ctr" anchorCtr="0">
            <a:spAutoFit/>
          </a:bodyPr>
          <a:lstStyle/>
          <a:p>
            <a:r>
              <a:rPr lang="en-US"/>
              <a:t>Click to edit Master title style</a:t>
            </a:r>
          </a:p>
        </p:txBody>
      </p:sp>
    </p:spTree>
    <p:extLst>
      <p:ext uri="{BB962C8B-B14F-4D97-AF65-F5344CB8AC3E}">
        <p14:creationId xmlns:p14="http://schemas.microsoft.com/office/powerpoint/2010/main" val="23726785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SE1 Templat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C9EA37E-BE49-4CEA-886F-589EFA11F88E}"/>
              </a:ext>
            </a:extLst>
          </p:cNvPr>
          <p:cNvSpPr>
            <a:spLocks noGrp="1"/>
          </p:cNvSpPr>
          <p:nvPr>
            <p:ph type="body" idx="13"/>
          </p:nvPr>
        </p:nvSpPr>
        <p:spPr>
          <a:xfrm>
            <a:off x="853539" y="620806"/>
            <a:ext cx="7429500" cy="352574"/>
          </a:xfrm>
        </p:spPr>
        <p:txBody>
          <a:bodyPr/>
          <a:lstStyle>
            <a:lvl1pPr marL="0" indent="0">
              <a:buNone/>
              <a:defRPr sz="1765" b="0">
                <a:solidFill>
                  <a:schemeClr val="bg1"/>
                </a:solidFill>
              </a:defRPr>
            </a:lvl1pPr>
          </a:lstStyle>
          <a:p>
            <a:pPr algn="ctr"/>
            <a:r>
              <a:rPr lang="en-US" sz="1588"/>
              <a:t>Enter “Headline style” incident title Here</a:t>
            </a:r>
          </a:p>
        </p:txBody>
      </p:sp>
      <p:sp>
        <p:nvSpPr>
          <p:cNvPr id="7" name="Title 3">
            <a:extLst>
              <a:ext uri="{FF2B5EF4-FFF2-40B4-BE49-F238E27FC236}">
                <a16:creationId xmlns:a16="http://schemas.microsoft.com/office/drawing/2014/main" id="{545BF8F9-F98C-4DFF-B5B2-EE67DEDEED79}"/>
              </a:ext>
            </a:extLst>
          </p:cNvPr>
          <p:cNvSpPr>
            <a:spLocks noGrp="1"/>
          </p:cNvSpPr>
          <p:nvPr>
            <p:ph type="title"/>
          </p:nvPr>
        </p:nvSpPr>
        <p:spPr>
          <a:xfrm>
            <a:off x="301753" y="102867"/>
            <a:ext cx="8534400" cy="526939"/>
          </a:xfrm>
        </p:spPr>
        <p:txBody>
          <a:bodyPr/>
          <a:lstStyle>
            <a:lvl1pPr algn="ctr">
              <a:defRPr/>
            </a:lvl1pPr>
          </a:lstStyle>
          <a:p>
            <a:pPr algn="ctr"/>
            <a:r>
              <a:rPr lang="en-US" sz="2824"/>
              <a:t>PSE1 MPC Process safety advisory</a:t>
            </a:r>
          </a:p>
        </p:txBody>
      </p:sp>
      <p:sp>
        <p:nvSpPr>
          <p:cNvPr id="17" name="Picture Placeholder 16">
            <a:extLst>
              <a:ext uri="{FF2B5EF4-FFF2-40B4-BE49-F238E27FC236}">
                <a16:creationId xmlns:a16="http://schemas.microsoft.com/office/drawing/2014/main" id="{7D37057C-4AF3-4BA8-A982-08408F4BA664}"/>
              </a:ext>
            </a:extLst>
          </p:cNvPr>
          <p:cNvSpPr>
            <a:spLocks noGrp="1"/>
          </p:cNvSpPr>
          <p:nvPr>
            <p:ph type="pic" sz="quarter" idx="14"/>
          </p:nvPr>
        </p:nvSpPr>
        <p:spPr>
          <a:xfrm>
            <a:off x="176070" y="2773457"/>
            <a:ext cx="8771659" cy="3349158"/>
          </a:xfrm>
        </p:spPr>
        <p:txBody>
          <a:bodyPr/>
          <a:lstStyle/>
          <a:p>
            <a:endParaRPr lang="en-US"/>
          </a:p>
        </p:txBody>
      </p:sp>
      <p:sp>
        <p:nvSpPr>
          <p:cNvPr id="26" name="Text Placeholder 25">
            <a:extLst>
              <a:ext uri="{FF2B5EF4-FFF2-40B4-BE49-F238E27FC236}">
                <a16:creationId xmlns:a16="http://schemas.microsoft.com/office/drawing/2014/main" id="{ED6DF22C-3579-4D7A-87AA-27038093DC6E}"/>
              </a:ext>
            </a:extLst>
          </p:cNvPr>
          <p:cNvSpPr>
            <a:spLocks noGrp="1"/>
          </p:cNvSpPr>
          <p:nvPr>
            <p:ph type="body" sz="quarter" idx="15"/>
          </p:nvPr>
        </p:nvSpPr>
        <p:spPr>
          <a:xfrm>
            <a:off x="174907" y="1084653"/>
            <a:ext cx="4147424"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5">
            <a:extLst>
              <a:ext uri="{FF2B5EF4-FFF2-40B4-BE49-F238E27FC236}">
                <a16:creationId xmlns:a16="http://schemas.microsoft.com/office/drawing/2014/main" id="{4BC79313-3235-4696-A6EC-C244D0467924}"/>
              </a:ext>
            </a:extLst>
          </p:cNvPr>
          <p:cNvSpPr>
            <a:spLocks noGrp="1"/>
          </p:cNvSpPr>
          <p:nvPr>
            <p:ph type="body" sz="quarter" idx="16"/>
          </p:nvPr>
        </p:nvSpPr>
        <p:spPr>
          <a:xfrm>
            <a:off x="4395514" y="1106263"/>
            <a:ext cx="4552215"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25D281A5-11A9-40B5-AA66-CE6BDACFE5C9}"/>
              </a:ext>
            </a:extLst>
          </p:cNvPr>
          <p:cNvSpPr>
            <a:spLocks noGrp="1"/>
          </p:cNvSpPr>
          <p:nvPr>
            <p:ph type="body" sz="quarter" idx="17"/>
          </p:nvPr>
        </p:nvSpPr>
        <p:spPr>
          <a:xfrm>
            <a:off x="36144" y="803619"/>
            <a:ext cx="861580" cy="239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9">
            <a:extLst>
              <a:ext uri="{FF2B5EF4-FFF2-40B4-BE49-F238E27FC236}">
                <a16:creationId xmlns:a16="http://schemas.microsoft.com/office/drawing/2014/main" id="{D79A6C00-3651-4023-B052-45EACC89EB35}"/>
              </a:ext>
            </a:extLst>
          </p:cNvPr>
          <p:cNvSpPr>
            <a:spLocks noGrp="1"/>
          </p:cNvSpPr>
          <p:nvPr>
            <p:ph type="body" sz="quarter" idx="18"/>
          </p:nvPr>
        </p:nvSpPr>
        <p:spPr>
          <a:xfrm>
            <a:off x="7465392" y="843962"/>
            <a:ext cx="1596475" cy="19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2809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LVE Templat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C9EA37E-BE49-4CEA-886F-589EFA11F88E}"/>
              </a:ext>
            </a:extLst>
          </p:cNvPr>
          <p:cNvSpPr>
            <a:spLocks noGrp="1"/>
          </p:cNvSpPr>
          <p:nvPr>
            <p:ph type="body" idx="13"/>
          </p:nvPr>
        </p:nvSpPr>
        <p:spPr>
          <a:xfrm>
            <a:off x="853539" y="620806"/>
            <a:ext cx="7429500" cy="352574"/>
          </a:xfrm>
        </p:spPr>
        <p:txBody>
          <a:bodyPr/>
          <a:lstStyle>
            <a:lvl1pPr marL="0" indent="0">
              <a:buNone/>
              <a:defRPr sz="1765" b="0">
                <a:solidFill>
                  <a:schemeClr val="bg1"/>
                </a:solidFill>
              </a:defRPr>
            </a:lvl1pPr>
          </a:lstStyle>
          <a:p>
            <a:pPr algn="ctr"/>
            <a:r>
              <a:rPr lang="en-US" sz="1588"/>
              <a:t>Enter “Headline style” incident title Here</a:t>
            </a:r>
          </a:p>
        </p:txBody>
      </p:sp>
      <p:sp>
        <p:nvSpPr>
          <p:cNvPr id="7" name="Title 3">
            <a:extLst>
              <a:ext uri="{FF2B5EF4-FFF2-40B4-BE49-F238E27FC236}">
                <a16:creationId xmlns:a16="http://schemas.microsoft.com/office/drawing/2014/main" id="{545BF8F9-F98C-4DFF-B5B2-EE67DEDEED79}"/>
              </a:ext>
            </a:extLst>
          </p:cNvPr>
          <p:cNvSpPr>
            <a:spLocks noGrp="1"/>
          </p:cNvSpPr>
          <p:nvPr>
            <p:ph type="title" hasCustomPrompt="1"/>
          </p:nvPr>
        </p:nvSpPr>
        <p:spPr>
          <a:xfrm>
            <a:off x="301753" y="102867"/>
            <a:ext cx="8534400" cy="526939"/>
          </a:xfrm>
        </p:spPr>
        <p:txBody>
          <a:bodyPr/>
          <a:lstStyle>
            <a:lvl1pPr algn="ctr">
              <a:defRPr/>
            </a:lvl1pPr>
          </a:lstStyle>
          <a:p>
            <a:pPr algn="ctr"/>
            <a:r>
              <a:rPr lang="en-US" sz="2824"/>
              <a:t>HLVE MPC Process safety advisory</a:t>
            </a:r>
          </a:p>
        </p:txBody>
      </p:sp>
      <p:grpSp>
        <p:nvGrpSpPr>
          <p:cNvPr id="11" name="Group 10">
            <a:extLst>
              <a:ext uri="{FF2B5EF4-FFF2-40B4-BE49-F238E27FC236}">
                <a16:creationId xmlns:a16="http://schemas.microsoft.com/office/drawing/2014/main" id="{69050AA3-8A6C-4516-B16A-4075F32F65F5}"/>
              </a:ext>
            </a:extLst>
          </p:cNvPr>
          <p:cNvGrpSpPr/>
          <p:nvPr userDrawn="1"/>
        </p:nvGrpSpPr>
        <p:grpSpPr>
          <a:xfrm>
            <a:off x="4539095" y="1153593"/>
            <a:ext cx="131655" cy="128498"/>
            <a:chOff x="413626" y="2054323"/>
            <a:chExt cx="144820" cy="145631"/>
          </a:xfrm>
        </p:grpSpPr>
        <p:sp>
          <p:nvSpPr>
            <p:cNvPr id="12" name="Isosceles Triangle 11">
              <a:extLst>
                <a:ext uri="{FF2B5EF4-FFF2-40B4-BE49-F238E27FC236}">
                  <a16:creationId xmlns:a16="http://schemas.microsoft.com/office/drawing/2014/main" id="{A88A17B5-8911-49F7-87D7-959C507E7751}"/>
                </a:ext>
              </a:extLst>
            </p:cNvPr>
            <p:cNvSpPr/>
            <p:nvPr/>
          </p:nvSpPr>
          <p:spPr>
            <a:xfrm>
              <a:off x="413626" y="2054323"/>
              <a:ext cx="144820" cy="145631"/>
            </a:xfrm>
            <a:prstGeom prst="triangle">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sp>
          <p:nvSpPr>
            <p:cNvPr id="13" name="Isosceles Triangle 12">
              <a:extLst>
                <a:ext uri="{FF2B5EF4-FFF2-40B4-BE49-F238E27FC236}">
                  <a16:creationId xmlns:a16="http://schemas.microsoft.com/office/drawing/2014/main" id="{C3F46D27-3E8A-4AA1-81E1-F702E5B5DE71}"/>
                </a:ext>
              </a:extLst>
            </p:cNvPr>
            <p:cNvSpPr/>
            <p:nvPr/>
          </p:nvSpPr>
          <p:spPr>
            <a:xfrm rot="10800000">
              <a:off x="463458" y="2134342"/>
              <a:ext cx="45763" cy="45719"/>
            </a:xfrm>
            <a:prstGeom prs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8"/>
            </a:p>
          </p:txBody>
        </p:sp>
      </p:grpSp>
      <p:sp>
        <p:nvSpPr>
          <p:cNvPr id="17" name="Picture Placeholder 16">
            <a:extLst>
              <a:ext uri="{FF2B5EF4-FFF2-40B4-BE49-F238E27FC236}">
                <a16:creationId xmlns:a16="http://schemas.microsoft.com/office/drawing/2014/main" id="{7D37057C-4AF3-4BA8-A982-08408F4BA664}"/>
              </a:ext>
            </a:extLst>
          </p:cNvPr>
          <p:cNvSpPr>
            <a:spLocks noGrp="1"/>
          </p:cNvSpPr>
          <p:nvPr>
            <p:ph type="pic" sz="quarter" idx="14"/>
          </p:nvPr>
        </p:nvSpPr>
        <p:spPr>
          <a:xfrm>
            <a:off x="176070" y="2773457"/>
            <a:ext cx="8771659" cy="3349158"/>
          </a:xfrm>
        </p:spPr>
        <p:txBody>
          <a:bodyPr/>
          <a:lstStyle/>
          <a:p>
            <a:endParaRPr lang="en-US"/>
          </a:p>
        </p:txBody>
      </p:sp>
      <p:sp>
        <p:nvSpPr>
          <p:cNvPr id="26" name="Text Placeholder 25">
            <a:extLst>
              <a:ext uri="{FF2B5EF4-FFF2-40B4-BE49-F238E27FC236}">
                <a16:creationId xmlns:a16="http://schemas.microsoft.com/office/drawing/2014/main" id="{ED6DF22C-3579-4D7A-87AA-27038093DC6E}"/>
              </a:ext>
            </a:extLst>
          </p:cNvPr>
          <p:cNvSpPr>
            <a:spLocks noGrp="1"/>
          </p:cNvSpPr>
          <p:nvPr>
            <p:ph type="body" sz="quarter" idx="15"/>
          </p:nvPr>
        </p:nvSpPr>
        <p:spPr>
          <a:xfrm>
            <a:off x="174907" y="1084653"/>
            <a:ext cx="4147424"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5">
            <a:extLst>
              <a:ext uri="{FF2B5EF4-FFF2-40B4-BE49-F238E27FC236}">
                <a16:creationId xmlns:a16="http://schemas.microsoft.com/office/drawing/2014/main" id="{4BC79313-3235-4696-A6EC-C244D0467924}"/>
              </a:ext>
            </a:extLst>
          </p:cNvPr>
          <p:cNvSpPr>
            <a:spLocks noGrp="1"/>
          </p:cNvSpPr>
          <p:nvPr>
            <p:ph type="body" sz="quarter" idx="16"/>
          </p:nvPr>
        </p:nvSpPr>
        <p:spPr>
          <a:xfrm>
            <a:off x="4394905" y="1084653"/>
            <a:ext cx="4552215"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25D281A5-11A9-40B5-AA66-CE6BDACFE5C9}"/>
              </a:ext>
            </a:extLst>
          </p:cNvPr>
          <p:cNvSpPr>
            <a:spLocks noGrp="1"/>
          </p:cNvSpPr>
          <p:nvPr>
            <p:ph type="body" sz="quarter" idx="17"/>
          </p:nvPr>
        </p:nvSpPr>
        <p:spPr>
          <a:xfrm>
            <a:off x="36144" y="803619"/>
            <a:ext cx="861580" cy="239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9">
            <a:extLst>
              <a:ext uri="{FF2B5EF4-FFF2-40B4-BE49-F238E27FC236}">
                <a16:creationId xmlns:a16="http://schemas.microsoft.com/office/drawing/2014/main" id="{D79A6C00-3651-4023-B052-45EACC89EB35}"/>
              </a:ext>
            </a:extLst>
          </p:cNvPr>
          <p:cNvSpPr>
            <a:spLocks noGrp="1"/>
          </p:cNvSpPr>
          <p:nvPr>
            <p:ph type="body" sz="quarter" idx="18"/>
          </p:nvPr>
        </p:nvSpPr>
        <p:spPr>
          <a:xfrm>
            <a:off x="7465392" y="843962"/>
            <a:ext cx="1596475" cy="19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2139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Diamondplate-powerpoint.png">
            <a:extLst>
              <a:ext uri="{FF2B5EF4-FFF2-40B4-BE49-F238E27FC236}">
                <a16:creationId xmlns:a16="http://schemas.microsoft.com/office/drawing/2014/main" id="{18EA3F75-DFEA-4255-8864-784E7CDC7B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7"/>
            <a:ext cx="9144000" cy="6861657"/>
          </a:xfrm>
          <a:prstGeom prst="rect">
            <a:avLst/>
          </a:prstGeom>
        </p:spPr>
      </p:pic>
      <p:sp>
        <p:nvSpPr>
          <p:cNvPr id="6" name="Rectangle 5">
            <a:extLst>
              <a:ext uri="{FF2B5EF4-FFF2-40B4-BE49-F238E27FC236}">
                <a16:creationId xmlns:a16="http://schemas.microsoft.com/office/drawing/2014/main" id="{90BE271B-5840-4D67-AC28-4DCF8F1ABE5F}"/>
              </a:ext>
            </a:extLst>
          </p:cNvPr>
          <p:cNvSpPr>
            <a:spLocks noChangeArrowheads="1"/>
          </p:cNvSpPr>
          <p:nvPr userDrawn="1"/>
        </p:nvSpPr>
        <p:spPr bwMode="auto">
          <a:xfrm>
            <a:off x="0" y="2367042"/>
            <a:ext cx="9144000" cy="2041497"/>
          </a:xfrm>
          <a:prstGeom prst="rect">
            <a:avLst/>
          </a:prstGeom>
          <a:solidFill>
            <a:srgbClr val="000000">
              <a:alpha val="24000"/>
            </a:srgbClr>
          </a:solidFill>
          <a:ln w="9525" cap="flat" cmpd="sng" algn="ctr">
            <a:noFill/>
            <a:prstDash val="solid"/>
            <a:miter lim="800000"/>
            <a:headEnd type="none" w="med" len="med"/>
            <a:tailEnd type="none" w="med" len="med"/>
          </a:ln>
          <a:effectLst>
            <a:innerShdw blurRad="85725" dist="88900" dir="5400000">
              <a:srgbClr val="000000"/>
            </a:innerShdw>
          </a:effectLst>
        </p:spPr>
        <p:txBody>
          <a:bodyPr vert="horz" wrap="none" lIns="80682" tIns="40341" rIns="80682" bIns="40341" anchor="ctr" compatLnSpc="1"/>
          <a:lstStyle/>
          <a:p>
            <a:r>
              <a:rPr kumimoji="0" lang="en-US" sz="1906">
                <a:latin typeface="Franklin Gothic Book"/>
              </a:rPr>
              <a:t> </a:t>
            </a:r>
          </a:p>
        </p:txBody>
      </p:sp>
      <p:sp>
        <p:nvSpPr>
          <p:cNvPr id="10" name="Title Placeholder 34">
            <a:extLst>
              <a:ext uri="{FF2B5EF4-FFF2-40B4-BE49-F238E27FC236}">
                <a16:creationId xmlns:a16="http://schemas.microsoft.com/office/drawing/2014/main" id="{46D86A26-FD56-45A0-A643-72C614CDD157}"/>
              </a:ext>
            </a:extLst>
          </p:cNvPr>
          <p:cNvSpPr>
            <a:spLocks noGrp="1"/>
          </p:cNvSpPr>
          <p:nvPr>
            <p:ph type="title"/>
          </p:nvPr>
        </p:nvSpPr>
        <p:spPr>
          <a:xfrm>
            <a:off x="1750629" y="2507895"/>
            <a:ext cx="7085525" cy="581249"/>
          </a:xfrm>
          <a:prstGeom prst="rect">
            <a:avLst/>
          </a:prstGeom>
        </p:spPr>
        <p:txBody>
          <a:bodyPr vert="horz" wrap="square" lIns="91440" tIns="45720" rIns="91440" bIns="45720" rtlCol="0" anchor="ctr" anchorCtr="0">
            <a:spAutoFit/>
          </a:bodyPr>
          <a:lstStyle>
            <a:lvl1pPr>
              <a:defRPr sz="3177"/>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3C62762-F07D-45A6-9B48-AECAB8F44B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3975" y="1640363"/>
            <a:ext cx="2638578" cy="3314200"/>
          </a:xfrm>
          <a:prstGeom prst="rect">
            <a:avLst/>
          </a:prstGeom>
        </p:spPr>
      </p:pic>
      <p:pic>
        <p:nvPicPr>
          <p:cNvPr id="14" name="Picture 13" descr="A close up of a sign&#10;&#10;Description automatically generated">
            <a:extLst>
              <a:ext uri="{FF2B5EF4-FFF2-40B4-BE49-F238E27FC236}">
                <a16:creationId xmlns:a16="http://schemas.microsoft.com/office/drawing/2014/main" id="{5AA0EE7F-E048-4232-A3B3-E8C0C8939A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18" y="6276448"/>
            <a:ext cx="2638578" cy="458623"/>
          </a:xfrm>
          <a:prstGeom prst="rect">
            <a:avLst/>
          </a:prstGeom>
        </p:spPr>
      </p:pic>
    </p:spTree>
    <p:extLst>
      <p:ext uri="{BB962C8B-B14F-4D97-AF65-F5344CB8AC3E}">
        <p14:creationId xmlns:p14="http://schemas.microsoft.com/office/powerpoint/2010/main" val="232192775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8369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General Content">
    <p:spTree>
      <p:nvGrpSpPr>
        <p:cNvPr id="1" name=""/>
        <p:cNvGrpSpPr/>
        <p:nvPr/>
      </p:nvGrpSpPr>
      <p:grpSpPr>
        <a:xfrm>
          <a:off x="0" y="0"/>
          <a:ext cx="0" cy="0"/>
          <a:chOff x="0" y="0"/>
          <a:chExt cx="0" cy="0"/>
        </a:xfrm>
      </p:grpSpPr>
      <p:sp>
        <p:nvSpPr>
          <p:cNvPr id="6" name="Content Placeholder 7"/>
          <p:cNvSpPr>
            <a:spLocks noGrp="1"/>
          </p:cNvSpPr>
          <p:nvPr>
            <p:ph sz="quarter" idx="1"/>
          </p:nvPr>
        </p:nvSpPr>
        <p:spPr>
          <a:xfrm>
            <a:off x="301757" y="1761069"/>
            <a:ext cx="8534401" cy="4272180"/>
          </a:xfrm>
        </p:spPr>
        <p:txBody>
          <a:bodyPr>
            <a:normAutofit/>
          </a:bodyPr>
          <a:lstStyle>
            <a:lvl1pPr marL="0" indent="0" algn="l">
              <a:buFontTx/>
              <a:buNone/>
              <a:defRPr sz="1273"/>
            </a:lvl1pPr>
            <a:lvl2pPr marL="249388" indent="0" algn="l">
              <a:buFontTx/>
              <a:buNone/>
              <a:defRPr sz="1091"/>
            </a:lvl2pPr>
            <a:lvl3pPr marL="540341" indent="0" algn="l">
              <a:buFontTx/>
              <a:buNone/>
              <a:defRPr sz="1091"/>
            </a:lvl3pPr>
            <a:lvl4pPr marL="789730" indent="0" algn="l">
              <a:buFontTx/>
              <a:buNone/>
              <a:defRPr sz="1091"/>
            </a:lvl4pPr>
            <a:lvl5pPr marL="1039118" indent="0" algn="l">
              <a:buFontTx/>
              <a:buNone/>
              <a:defRPr sz="1091"/>
            </a:lvl5pPr>
          </a:lstStyle>
          <a:p>
            <a:pPr lvl="0" eaLnBrk="1" latinLnBrk="0" hangingPunct="1"/>
            <a:r>
              <a:rPr lang="en-US"/>
              <a:t>Click to edit Master text styles</a:t>
            </a:r>
          </a:p>
        </p:txBody>
      </p:sp>
      <p:sp>
        <p:nvSpPr>
          <p:cNvPr id="7" name="Title Placeholder 34"/>
          <p:cNvSpPr>
            <a:spLocks noGrp="1"/>
          </p:cNvSpPr>
          <p:nvPr>
            <p:ph type="title"/>
          </p:nvPr>
        </p:nvSpPr>
        <p:spPr>
          <a:xfrm>
            <a:off x="301753" y="595137"/>
            <a:ext cx="8534400" cy="442109"/>
          </a:xfrm>
          <a:prstGeom prst="rect">
            <a:avLst/>
          </a:prstGeom>
        </p:spPr>
        <p:txBody>
          <a:bodyPr vert="horz" lIns="91440" tIns="45720" rIns="91440" bIns="45720" rtlCol="0" anchor="ctr" anchorCtr="0">
            <a:spAutoFit/>
          </a:bodyPr>
          <a:lstStyle/>
          <a:p>
            <a:r>
              <a:rPr lang="en-US"/>
              <a:t>Click to edit Master title style</a:t>
            </a:r>
          </a:p>
        </p:txBody>
      </p:sp>
    </p:spTree>
    <p:extLst>
      <p:ext uri="{BB962C8B-B14F-4D97-AF65-F5344CB8AC3E}">
        <p14:creationId xmlns:p14="http://schemas.microsoft.com/office/powerpoint/2010/main" val="39113406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SE1 Templat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C9EA37E-BE49-4CEA-886F-589EFA11F88E}"/>
              </a:ext>
            </a:extLst>
          </p:cNvPr>
          <p:cNvSpPr>
            <a:spLocks noGrp="1"/>
          </p:cNvSpPr>
          <p:nvPr>
            <p:ph type="body" idx="13"/>
          </p:nvPr>
        </p:nvSpPr>
        <p:spPr>
          <a:xfrm>
            <a:off x="853539" y="620806"/>
            <a:ext cx="7429500" cy="352574"/>
          </a:xfrm>
        </p:spPr>
        <p:txBody>
          <a:bodyPr/>
          <a:lstStyle>
            <a:lvl1pPr marL="0" indent="0">
              <a:buNone/>
              <a:defRPr sz="1818" b="0">
                <a:solidFill>
                  <a:schemeClr val="bg1"/>
                </a:solidFill>
              </a:defRPr>
            </a:lvl1pPr>
          </a:lstStyle>
          <a:p>
            <a:pPr algn="ctr"/>
            <a:r>
              <a:rPr lang="en-US" sz="1637"/>
              <a:t>Enter “Headline style” incident title Here</a:t>
            </a:r>
          </a:p>
        </p:txBody>
      </p:sp>
      <p:sp>
        <p:nvSpPr>
          <p:cNvPr id="7" name="Title 3">
            <a:extLst>
              <a:ext uri="{FF2B5EF4-FFF2-40B4-BE49-F238E27FC236}">
                <a16:creationId xmlns:a16="http://schemas.microsoft.com/office/drawing/2014/main" id="{545BF8F9-F98C-4DFF-B5B2-EE67DEDEED79}"/>
              </a:ext>
            </a:extLst>
          </p:cNvPr>
          <p:cNvSpPr>
            <a:spLocks noGrp="1"/>
          </p:cNvSpPr>
          <p:nvPr>
            <p:ph type="title"/>
          </p:nvPr>
        </p:nvSpPr>
        <p:spPr>
          <a:xfrm>
            <a:off x="301753" y="96324"/>
            <a:ext cx="8534400" cy="540020"/>
          </a:xfrm>
        </p:spPr>
        <p:txBody>
          <a:bodyPr/>
          <a:lstStyle>
            <a:lvl1pPr algn="ctr">
              <a:defRPr/>
            </a:lvl1pPr>
          </a:lstStyle>
          <a:p>
            <a:pPr algn="ctr"/>
            <a:r>
              <a:rPr lang="en-US" sz="2909"/>
              <a:t>PSE1 MPC Process safety advisory</a:t>
            </a:r>
          </a:p>
        </p:txBody>
      </p:sp>
      <p:sp>
        <p:nvSpPr>
          <p:cNvPr id="26" name="Text Placeholder 25">
            <a:extLst>
              <a:ext uri="{FF2B5EF4-FFF2-40B4-BE49-F238E27FC236}">
                <a16:creationId xmlns:a16="http://schemas.microsoft.com/office/drawing/2014/main" id="{ED6DF22C-3579-4D7A-87AA-27038093DC6E}"/>
              </a:ext>
            </a:extLst>
          </p:cNvPr>
          <p:cNvSpPr>
            <a:spLocks noGrp="1"/>
          </p:cNvSpPr>
          <p:nvPr>
            <p:ph type="body" sz="quarter" idx="15"/>
          </p:nvPr>
        </p:nvSpPr>
        <p:spPr>
          <a:xfrm>
            <a:off x="174907" y="1084655"/>
            <a:ext cx="4147424" cy="19791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5">
            <a:extLst>
              <a:ext uri="{FF2B5EF4-FFF2-40B4-BE49-F238E27FC236}">
                <a16:creationId xmlns:a16="http://schemas.microsoft.com/office/drawing/2014/main" id="{4BC79313-3235-4696-A6EC-C244D0467924}"/>
              </a:ext>
            </a:extLst>
          </p:cNvPr>
          <p:cNvSpPr>
            <a:spLocks noGrp="1"/>
          </p:cNvSpPr>
          <p:nvPr>
            <p:ph type="body" sz="quarter" idx="16"/>
          </p:nvPr>
        </p:nvSpPr>
        <p:spPr>
          <a:xfrm>
            <a:off x="4670752" y="2214558"/>
            <a:ext cx="4552215" cy="1979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25D281A5-11A9-40B5-AA66-CE6BDACFE5C9}"/>
              </a:ext>
            </a:extLst>
          </p:cNvPr>
          <p:cNvSpPr>
            <a:spLocks noGrp="1"/>
          </p:cNvSpPr>
          <p:nvPr>
            <p:ph type="body" sz="quarter" idx="17"/>
          </p:nvPr>
        </p:nvSpPr>
        <p:spPr>
          <a:xfrm>
            <a:off x="36144" y="803619"/>
            <a:ext cx="861580" cy="239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9">
            <a:extLst>
              <a:ext uri="{FF2B5EF4-FFF2-40B4-BE49-F238E27FC236}">
                <a16:creationId xmlns:a16="http://schemas.microsoft.com/office/drawing/2014/main" id="{D79A6C00-3651-4023-B052-45EACC89EB35}"/>
              </a:ext>
            </a:extLst>
          </p:cNvPr>
          <p:cNvSpPr>
            <a:spLocks noGrp="1"/>
          </p:cNvSpPr>
          <p:nvPr>
            <p:ph type="body" sz="quarter" idx="18"/>
          </p:nvPr>
        </p:nvSpPr>
        <p:spPr>
          <a:xfrm>
            <a:off x="7465391" y="843962"/>
            <a:ext cx="1596474" cy="19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13456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LVE Templat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C9EA37E-BE49-4CEA-886F-589EFA11F88E}"/>
              </a:ext>
            </a:extLst>
          </p:cNvPr>
          <p:cNvSpPr>
            <a:spLocks noGrp="1"/>
          </p:cNvSpPr>
          <p:nvPr>
            <p:ph type="body" idx="13"/>
          </p:nvPr>
        </p:nvSpPr>
        <p:spPr>
          <a:xfrm>
            <a:off x="853539" y="620806"/>
            <a:ext cx="7429500" cy="352574"/>
          </a:xfrm>
        </p:spPr>
        <p:txBody>
          <a:bodyPr/>
          <a:lstStyle>
            <a:lvl1pPr marL="0" indent="0">
              <a:buNone/>
              <a:defRPr sz="1818" b="0">
                <a:solidFill>
                  <a:schemeClr val="bg1"/>
                </a:solidFill>
              </a:defRPr>
            </a:lvl1pPr>
          </a:lstStyle>
          <a:p>
            <a:pPr algn="ctr"/>
            <a:r>
              <a:rPr lang="en-US" sz="1637"/>
              <a:t>Enter “Headline style” incident title Here</a:t>
            </a:r>
          </a:p>
        </p:txBody>
      </p:sp>
      <p:sp>
        <p:nvSpPr>
          <p:cNvPr id="7" name="Title 3">
            <a:extLst>
              <a:ext uri="{FF2B5EF4-FFF2-40B4-BE49-F238E27FC236}">
                <a16:creationId xmlns:a16="http://schemas.microsoft.com/office/drawing/2014/main" id="{545BF8F9-F98C-4DFF-B5B2-EE67DEDEED79}"/>
              </a:ext>
            </a:extLst>
          </p:cNvPr>
          <p:cNvSpPr>
            <a:spLocks noGrp="1"/>
          </p:cNvSpPr>
          <p:nvPr>
            <p:ph type="title" hasCustomPrompt="1"/>
          </p:nvPr>
        </p:nvSpPr>
        <p:spPr>
          <a:xfrm>
            <a:off x="301753" y="96324"/>
            <a:ext cx="8534400" cy="540020"/>
          </a:xfrm>
        </p:spPr>
        <p:txBody>
          <a:bodyPr/>
          <a:lstStyle>
            <a:lvl1pPr algn="ctr">
              <a:defRPr/>
            </a:lvl1pPr>
          </a:lstStyle>
          <a:p>
            <a:pPr algn="ctr"/>
            <a:r>
              <a:rPr lang="en-US" sz="2909"/>
              <a:t>HLVE MPC Process safety advisory</a:t>
            </a:r>
          </a:p>
        </p:txBody>
      </p:sp>
      <p:grpSp>
        <p:nvGrpSpPr>
          <p:cNvPr id="11" name="Group 10">
            <a:extLst>
              <a:ext uri="{FF2B5EF4-FFF2-40B4-BE49-F238E27FC236}">
                <a16:creationId xmlns:a16="http://schemas.microsoft.com/office/drawing/2014/main" id="{69050AA3-8A6C-4516-B16A-4075F32F65F5}"/>
              </a:ext>
            </a:extLst>
          </p:cNvPr>
          <p:cNvGrpSpPr/>
          <p:nvPr userDrawn="1"/>
        </p:nvGrpSpPr>
        <p:grpSpPr>
          <a:xfrm>
            <a:off x="4539095" y="1153594"/>
            <a:ext cx="131655" cy="128498"/>
            <a:chOff x="413626" y="2054323"/>
            <a:chExt cx="144820" cy="145631"/>
          </a:xfrm>
        </p:grpSpPr>
        <p:sp>
          <p:nvSpPr>
            <p:cNvPr id="12" name="Isosceles Triangle 11">
              <a:extLst>
                <a:ext uri="{FF2B5EF4-FFF2-40B4-BE49-F238E27FC236}">
                  <a16:creationId xmlns:a16="http://schemas.microsoft.com/office/drawing/2014/main" id="{A88A17B5-8911-49F7-87D7-959C507E7751}"/>
                </a:ext>
              </a:extLst>
            </p:cNvPr>
            <p:cNvSpPr/>
            <p:nvPr/>
          </p:nvSpPr>
          <p:spPr>
            <a:xfrm>
              <a:off x="413626" y="2054323"/>
              <a:ext cx="144820" cy="145631"/>
            </a:xfrm>
            <a:prstGeom prst="triangle">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64"/>
            </a:p>
          </p:txBody>
        </p:sp>
        <p:sp>
          <p:nvSpPr>
            <p:cNvPr id="13" name="Isosceles Triangle 12">
              <a:extLst>
                <a:ext uri="{FF2B5EF4-FFF2-40B4-BE49-F238E27FC236}">
                  <a16:creationId xmlns:a16="http://schemas.microsoft.com/office/drawing/2014/main" id="{C3F46D27-3E8A-4AA1-81E1-F702E5B5DE71}"/>
                </a:ext>
              </a:extLst>
            </p:cNvPr>
            <p:cNvSpPr/>
            <p:nvPr/>
          </p:nvSpPr>
          <p:spPr>
            <a:xfrm rot="10800000">
              <a:off x="463458" y="2134342"/>
              <a:ext cx="45763" cy="45719"/>
            </a:xfrm>
            <a:prstGeom prs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64"/>
            </a:p>
          </p:txBody>
        </p:sp>
      </p:grpSp>
      <p:sp>
        <p:nvSpPr>
          <p:cNvPr id="17" name="Picture Placeholder 16">
            <a:extLst>
              <a:ext uri="{FF2B5EF4-FFF2-40B4-BE49-F238E27FC236}">
                <a16:creationId xmlns:a16="http://schemas.microsoft.com/office/drawing/2014/main" id="{7D37057C-4AF3-4BA8-A982-08408F4BA664}"/>
              </a:ext>
            </a:extLst>
          </p:cNvPr>
          <p:cNvSpPr>
            <a:spLocks noGrp="1"/>
          </p:cNvSpPr>
          <p:nvPr>
            <p:ph type="pic" sz="quarter" idx="14"/>
          </p:nvPr>
        </p:nvSpPr>
        <p:spPr>
          <a:xfrm>
            <a:off x="176070" y="2773457"/>
            <a:ext cx="8771659" cy="3349158"/>
          </a:xfrm>
        </p:spPr>
        <p:txBody>
          <a:bodyPr/>
          <a:lstStyle/>
          <a:p>
            <a:endParaRPr lang="en-US"/>
          </a:p>
        </p:txBody>
      </p:sp>
      <p:sp>
        <p:nvSpPr>
          <p:cNvPr id="26" name="Text Placeholder 25">
            <a:extLst>
              <a:ext uri="{FF2B5EF4-FFF2-40B4-BE49-F238E27FC236}">
                <a16:creationId xmlns:a16="http://schemas.microsoft.com/office/drawing/2014/main" id="{ED6DF22C-3579-4D7A-87AA-27038093DC6E}"/>
              </a:ext>
            </a:extLst>
          </p:cNvPr>
          <p:cNvSpPr>
            <a:spLocks noGrp="1"/>
          </p:cNvSpPr>
          <p:nvPr>
            <p:ph type="body" sz="quarter" idx="15"/>
          </p:nvPr>
        </p:nvSpPr>
        <p:spPr>
          <a:xfrm>
            <a:off x="174907" y="1084653"/>
            <a:ext cx="4147424"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5">
            <a:extLst>
              <a:ext uri="{FF2B5EF4-FFF2-40B4-BE49-F238E27FC236}">
                <a16:creationId xmlns:a16="http://schemas.microsoft.com/office/drawing/2014/main" id="{4BC79313-3235-4696-A6EC-C244D0467924}"/>
              </a:ext>
            </a:extLst>
          </p:cNvPr>
          <p:cNvSpPr>
            <a:spLocks noGrp="1"/>
          </p:cNvSpPr>
          <p:nvPr>
            <p:ph type="body" sz="quarter" idx="16"/>
          </p:nvPr>
        </p:nvSpPr>
        <p:spPr>
          <a:xfrm>
            <a:off x="4394906" y="1084653"/>
            <a:ext cx="4552215"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25D281A5-11A9-40B5-AA66-CE6BDACFE5C9}"/>
              </a:ext>
            </a:extLst>
          </p:cNvPr>
          <p:cNvSpPr>
            <a:spLocks noGrp="1"/>
          </p:cNvSpPr>
          <p:nvPr>
            <p:ph type="body" sz="quarter" idx="17"/>
          </p:nvPr>
        </p:nvSpPr>
        <p:spPr>
          <a:xfrm>
            <a:off x="36144" y="803619"/>
            <a:ext cx="861580" cy="239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9">
            <a:extLst>
              <a:ext uri="{FF2B5EF4-FFF2-40B4-BE49-F238E27FC236}">
                <a16:creationId xmlns:a16="http://schemas.microsoft.com/office/drawing/2014/main" id="{D79A6C00-3651-4023-B052-45EACC89EB35}"/>
              </a:ext>
            </a:extLst>
          </p:cNvPr>
          <p:cNvSpPr>
            <a:spLocks noGrp="1"/>
          </p:cNvSpPr>
          <p:nvPr>
            <p:ph type="body" sz="quarter" idx="18"/>
          </p:nvPr>
        </p:nvSpPr>
        <p:spPr>
          <a:xfrm>
            <a:off x="7465391" y="843962"/>
            <a:ext cx="1596474" cy="19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249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Diamondplate-powerpoint.png">
            <a:extLst>
              <a:ext uri="{FF2B5EF4-FFF2-40B4-BE49-F238E27FC236}">
                <a16:creationId xmlns:a16="http://schemas.microsoft.com/office/drawing/2014/main" id="{18EA3F75-DFEA-4255-8864-784E7CDC7B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7"/>
            <a:ext cx="9144000" cy="6861657"/>
          </a:xfrm>
          <a:prstGeom prst="rect">
            <a:avLst/>
          </a:prstGeom>
        </p:spPr>
      </p:pic>
      <p:sp>
        <p:nvSpPr>
          <p:cNvPr id="6" name="Rectangle 5">
            <a:extLst>
              <a:ext uri="{FF2B5EF4-FFF2-40B4-BE49-F238E27FC236}">
                <a16:creationId xmlns:a16="http://schemas.microsoft.com/office/drawing/2014/main" id="{90BE271B-5840-4D67-AC28-4DCF8F1ABE5F}"/>
              </a:ext>
            </a:extLst>
          </p:cNvPr>
          <p:cNvSpPr>
            <a:spLocks noChangeArrowheads="1"/>
          </p:cNvSpPr>
          <p:nvPr userDrawn="1"/>
        </p:nvSpPr>
        <p:spPr bwMode="auto">
          <a:xfrm>
            <a:off x="0" y="2367043"/>
            <a:ext cx="9144000" cy="2041497"/>
          </a:xfrm>
          <a:prstGeom prst="rect">
            <a:avLst/>
          </a:prstGeom>
          <a:solidFill>
            <a:srgbClr val="000000">
              <a:alpha val="24000"/>
            </a:srgbClr>
          </a:solidFill>
          <a:ln w="9525" cap="flat" cmpd="sng" algn="ctr">
            <a:noFill/>
            <a:prstDash val="solid"/>
            <a:miter lim="800000"/>
            <a:headEnd type="none" w="med" len="med"/>
            <a:tailEnd type="none" w="med" len="med"/>
          </a:ln>
          <a:effectLst>
            <a:innerShdw blurRad="85725" dist="88900" dir="5400000">
              <a:srgbClr val="000000"/>
            </a:innerShdw>
          </a:effectLst>
        </p:spPr>
        <p:txBody>
          <a:bodyPr vert="horz" wrap="none" lIns="83128" tIns="41563" rIns="83128" bIns="41563" anchor="ctr" compatLnSpc="1"/>
          <a:lstStyle/>
          <a:p>
            <a:r>
              <a:rPr kumimoji="0" lang="en-US" sz="1964">
                <a:latin typeface="Franklin Gothic Book"/>
              </a:rPr>
              <a:t> </a:t>
            </a:r>
          </a:p>
        </p:txBody>
      </p:sp>
      <p:sp>
        <p:nvSpPr>
          <p:cNvPr id="10" name="Title Placeholder 34">
            <a:extLst>
              <a:ext uri="{FF2B5EF4-FFF2-40B4-BE49-F238E27FC236}">
                <a16:creationId xmlns:a16="http://schemas.microsoft.com/office/drawing/2014/main" id="{46D86A26-FD56-45A0-A643-72C614CDD157}"/>
              </a:ext>
            </a:extLst>
          </p:cNvPr>
          <p:cNvSpPr>
            <a:spLocks noGrp="1"/>
          </p:cNvSpPr>
          <p:nvPr>
            <p:ph type="title"/>
          </p:nvPr>
        </p:nvSpPr>
        <p:spPr>
          <a:xfrm>
            <a:off x="1750628" y="2500522"/>
            <a:ext cx="7085525" cy="595997"/>
          </a:xfrm>
          <a:prstGeom prst="rect">
            <a:avLst/>
          </a:prstGeom>
        </p:spPr>
        <p:txBody>
          <a:bodyPr vert="horz" wrap="square" lIns="91440" tIns="45720" rIns="91440" bIns="45720" rtlCol="0" anchor="ctr" anchorCtr="0">
            <a:spAutoFit/>
          </a:bodyPr>
          <a:lstStyle>
            <a:lvl1pPr>
              <a:defRPr sz="3273"/>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3C62762-F07D-45A6-9B48-AECAB8F44B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3975" y="1640364"/>
            <a:ext cx="2638578" cy="3314200"/>
          </a:xfrm>
          <a:prstGeom prst="rect">
            <a:avLst/>
          </a:prstGeom>
        </p:spPr>
      </p:pic>
      <p:pic>
        <p:nvPicPr>
          <p:cNvPr id="14" name="Picture 13" descr="A close up of a sign&#10;&#10;Description automatically generated">
            <a:extLst>
              <a:ext uri="{FF2B5EF4-FFF2-40B4-BE49-F238E27FC236}">
                <a16:creationId xmlns:a16="http://schemas.microsoft.com/office/drawing/2014/main" id="{5AA0EE7F-E048-4232-A3B3-E8C0C8939A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18" y="6276449"/>
            <a:ext cx="2638578" cy="458623"/>
          </a:xfrm>
          <a:prstGeom prst="rect">
            <a:avLst/>
          </a:prstGeom>
        </p:spPr>
      </p:pic>
    </p:spTree>
    <p:extLst>
      <p:ext uri="{BB962C8B-B14F-4D97-AF65-F5344CB8AC3E}">
        <p14:creationId xmlns:p14="http://schemas.microsoft.com/office/powerpoint/2010/main" val="1366594497"/>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General Content">
    <p:spTree>
      <p:nvGrpSpPr>
        <p:cNvPr id="1" name=""/>
        <p:cNvGrpSpPr/>
        <p:nvPr/>
      </p:nvGrpSpPr>
      <p:grpSpPr>
        <a:xfrm>
          <a:off x="0" y="0"/>
          <a:ext cx="0" cy="0"/>
          <a:chOff x="0" y="0"/>
          <a:chExt cx="0" cy="0"/>
        </a:xfrm>
      </p:grpSpPr>
      <p:sp>
        <p:nvSpPr>
          <p:cNvPr id="6" name="Content Placeholder 7"/>
          <p:cNvSpPr>
            <a:spLocks noGrp="1"/>
          </p:cNvSpPr>
          <p:nvPr>
            <p:ph sz="quarter" idx="1"/>
          </p:nvPr>
        </p:nvSpPr>
        <p:spPr>
          <a:xfrm>
            <a:off x="301757" y="1761069"/>
            <a:ext cx="8534401" cy="4272180"/>
          </a:xfrm>
        </p:spPr>
        <p:txBody>
          <a:bodyPr>
            <a:normAutofit/>
          </a:bodyPr>
          <a:lstStyle>
            <a:lvl1pPr marL="0" indent="0" algn="l">
              <a:buFontTx/>
              <a:buNone/>
              <a:defRPr sz="1273"/>
            </a:lvl1pPr>
            <a:lvl2pPr marL="249388" indent="0" algn="l">
              <a:buFontTx/>
              <a:buNone/>
              <a:defRPr sz="1091"/>
            </a:lvl2pPr>
            <a:lvl3pPr marL="540341" indent="0" algn="l">
              <a:buFontTx/>
              <a:buNone/>
              <a:defRPr sz="1091"/>
            </a:lvl3pPr>
            <a:lvl4pPr marL="789730" indent="0" algn="l">
              <a:buFontTx/>
              <a:buNone/>
              <a:defRPr sz="1091"/>
            </a:lvl4pPr>
            <a:lvl5pPr marL="1039118" indent="0" algn="l">
              <a:buFontTx/>
              <a:buNone/>
              <a:defRPr sz="1091"/>
            </a:lvl5pPr>
          </a:lstStyle>
          <a:p>
            <a:pPr lvl="0" eaLnBrk="1" latinLnBrk="0" hangingPunct="1"/>
            <a:r>
              <a:rPr lang="en-US"/>
              <a:t>Click to edit Master text styles</a:t>
            </a:r>
          </a:p>
        </p:txBody>
      </p:sp>
      <p:sp>
        <p:nvSpPr>
          <p:cNvPr id="7" name="Title Placeholder 34"/>
          <p:cNvSpPr>
            <a:spLocks noGrp="1"/>
          </p:cNvSpPr>
          <p:nvPr>
            <p:ph type="title"/>
          </p:nvPr>
        </p:nvSpPr>
        <p:spPr>
          <a:xfrm>
            <a:off x="301753" y="595137"/>
            <a:ext cx="8534400" cy="442109"/>
          </a:xfrm>
          <a:prstGeom prst="rect">
            <a:avLst/>
          </a:prstGeom>
        </p:spPr>
        <p:txBody>
          <a:bodyPr vert="horz" lIns="91440" tIns="45720" rIns="91440" bIns="45720" rtlCol="0" anchor="ctr" anchorCtr="0">
            <a:spAutoFit/>
          </a:bodyPr>
          <a:lstStyle/>
          <a:p>
            <a:r>
              <a:rPr lang="en-US"/>
              <a:t>Click to edit Master title style</a:t>
            </a:r>
          </a:p>
        </p:txBody>
      </p:sp>
    </p:spTree>
    <p:extLst>
      <p:ext uri="{BB962C8B-B14F-4D97-AF65-F5344CB8AC3E}">
        <p14:creationId xmlns:p14="http://schemas.microsoft.com/office/powerpoint/2010/main" val="17895468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SE1 Templat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C9EA37E-BE49-4CEA-886F-589EFA11F88E}"/>
              </a:ext>
            </a:extLst>
          </p:cNvPr>
          <p:cNvSpPr>
            <a:spLocks noGrp="1"/>
          </p:cNvSpPr>
          <p:nvPr>
            <p:ph type="body" idx="13"/>
          </p:nvPr>
        </p:nvSpPr>
        <p:spPr>
          <a:xfrm>
            <a:off x="853539" y="620806"/>
            <a:ext cx="7429500" cy="352574"/>
          </a:xfrm>
        </p:spPr>
        <p:txBody>
          <a:bodyPr/>
          <a:lstStyle>
            <a:lvl1pPr marL="0" indent="0">
              <a:buNone/>
              <a:defRPr sz="1818" b="0">
                <a:solidFill>
                  <a:schemeClr val="bg1"/>
                </a:solidFill>
              </a:defRPr>
            </a:lvl1pPr>
          </a:lstStyle>
          <a:p>
            <a:pPr algn="ctr"/>
            <a:r>
              <a:rPr lang="en-US" sz="1637"/>
              <a:t>Enter “Headline style” incident title Here</a:t>
            </a:r>
          </a:p>
        </p:txBody>
      </p:sp>
      <p:sp>
        <p:nvSpPr>
          <p:cNvPr id="7" name="Title 3">
            <a:extLst>
              <a:ext uri="{FF2B5EF4-FFF2-40B4-BE49-F238E27FC236}">
                <a16:creationId xmlns:a16="http://schemas.microsoft.com/office/drawing/2014/main" id="{545BF8F9-F98C-4DFF-B5B2-EE67DEDEED79}"/>
              </a:ext>
            </a:extLst>
          </p:cNvPr>
          <p:cNvSpPr>
            <a:spLocks noGrp="1"/>
          </p:cNvSpPr>
          <p:nvPr>
            <p:ph type="title"/>
          </p:nvPr>
        </p:nvSpPr>
        <p:spPr>
          <a:xfrm>
            <a:off x="301753" y="96324"/>
            <a:ext cx="8534400" cy="540020"/>
          </a:xfrm>
          <a:prstGeom prst="rect">
            <a:avLst/>
          </a:prstGeom>
        </p:spPr>
        <p:txBody>
          <a:bodyPr/>
          <a:lstStyle>
            <a:lvl1pPr algn="ctr">
              <a:defRPr/>
            </a:lvl1pPr>
          </a:lstStyle>
          <a:p>
            <a:pPr algn="ctr"/>
            <a:r>
              <a:rPr lang="en-US" sz="2909"/>
              <a:t>PSE1 MPC Process safety advisory</a:t>
            </a:r>
          </a:p>
        </p:txBody>
      </p:sp>
      <p:sp>
        <p:nvSpPr>
          <p:cNvPr id="17" name="Picture Placeholder 16">
            <a:extLst>
              <a:ext uri="{FF2B5EF4-FFF2-40B4-BE49-F238E27FC236}">
                <a16:creationId xmlns:a16="http://schemas.microsoft.com/office/drawing/2014/main" id="{7D37057C-4AF3-4BA8-A982-08408F4BA664}"/>
              </a:ext>
            </a:extLst>
          </p:cNvPr>
          <p:cNvSpPr>
            <a:spLocks noGrp="1"/>
          </p:cNvSpPr>
          <p:nvPr>
            <p:ph type="pic" sz="quarter" idx="14"/>
          </p:nvPr>
        </p:nvSpPr>
        <p:spPr>
          <a:xfrm>
            <a:off x="176070" y="2773457"/>
            <a:ext cx="8771659" cy="3349158"/>
          </a:xfrm>
        </p:spPr>
        <p:txBody>
          <a:bodyPr/>
          <a:lstStyle/>
          <a:p>
            <a:endParaRPr lang="en-US"/>
          </a:p>
        </p:txBody>
      </p:sp>
      <p:sp>
        <p:nvSpPr>
          <p:cNvPr id="26" name="Text Placeholder 25">
            <a:extLst>
              <a:ext uri="{FF2B5EF4-FFF2-40B4-BE49-F238E27FC236}">
                <a16:creationId xmlns:a16="http://schemas.microsoft.com/office/drawing/2014/main" id="{ED6DF22C-3579-4D7A-87AA-27038093DC6E}"/>
              </a:ext>
            </a:extLst>
          </p:cNvPr>
          <p:cNvSpPr>
            <a:spLocks noGrp="1"/>
          </p:cNvSpPr>
          <p:nvPr>
            <p:ph type="body" sz="quarter" idx="15"/>
          </p:nvPr>
        </p:nvSpPr>
        <p:spPr>
          <a:xfrm>
            <a:off x="174907" y="1084653"/>
            <a:ext cx="4147424"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5">
            <a:extLst>
              <a:ext uri="{FF2B5EF4-FFF2-40B4-BE49-F238E27FC236}">
                <a16:creationId xmlns:a16="http://schemas.microsoft.com/office/drawing/2014/main" id="{4BC79313-3235-4696-A6EC-C244D0467924}"/>
              </a:ext>
            </a:extLst>
          </p:cNvPr>
          <p:cNvSpPr>
            <a:spLocks noGrp="1"/>
          </p:cNvSpPr>
          <p:nvPr>
            <p:ph type="body" sz="quarter" idx="16"/>
          </p:nvPr>
        </p:nvSpPr>
        <p:spPr>
          <a:xfrm>
            <a:off x="4604924" y="1599476"/>
            <a:ext cx="4552215"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25D281A5-11A9-40B5-AA66-CE6BDACFE5C9}"/>
              </a:ext>
            </a:extLst>
          </p:cNvPr>
          <p:cNvSpPr>
            <a:spLocks noGrp="1"/>
          </p:cNvSpPr>
          <p:nvPr>
            <p:ph type="body" sz="quarter" idx="17"/>
          </p:nvPr>
        </p:nvSpPr>
        <p:spPr>
          <a:xfrm>
            <a:off x="36144" y="803619"/>
            <a:ext cx="861580" cy="239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9">
            <a:extLst>
              <a:ext uri="{FF2B5EF4-FFF2-40B4-BE49-F238E27FC236}">
                <a16:creationId xmlns:a16="http://schemas.microsoft.com/office/drawing/2014/main" id="{D79A6C00-3651-4023-B052-45EACC89EB35}"/>
              </a:ext>
            </a:extLst>
          </p:cNvPr>
          <p:cNvSpPr>
            <a:spLocks noGrp="1"/>
          </p:cNvSpPr>
          <p:nvPr>
            <p:ph type="body" sz="quarter" idx="18"/>
          </p:nvPr>
        </p:nvSpPr>
        <p:spPr>
          <a:xfrm>
            <a:off x="7465391" y="843962"/>
            <a:ext cx="1596474" cy="19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30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LVE Templat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C9EA37E-BE49-4CEA-886F-589EFA11F88E}"/>
              </a:ext>
            </a:extLst>
          </p:cNvPr>
          <p:cNvSpPr>
            <a:spLocks noGrp="1"/>
          </p:cNvSpPr>
          <p:nvPr>
            <p:ph type="body" idx="13"/>
          </p:nvPr>
        </p:nvSpPr>
        <p:spPr>
          <a:xfrm>
            <a:off x="853539" y="620806"/>
            <a:ext cx="7429500" cy="352574"/>
          </a:xfrm>
        </p:spPr>
        <p:txBody>
          <a:bodyPr/>
          <a:lstStyle>
            <a:lvl1pPr marL="0" indent="0">
              <a:buNone/>
              <a:defRPr sz="1818" b="0">
                <a:solidFill>
                  <a:schemeClr val="bg1"/>
                </a:solidFill>
              </a:defRPr>
            </a:lvl1pPr>
          </a:lstStyle>
          <a:p>
            <a:pPr algn="ctr"/>
            <a:r>
              <a:rPr lang="en-US" sz="1637"/>
              <a:t>Enter “Headline style” incident title Here</a:t>
            </a:r>
          </a:p>
        </p:txBody>
      </p:sp>
      <p:sp>
        <p:nvSpPr>
          <p:cNvPr id="7" name="Title 3">
            <a:extLst>
              <a:ext uri="{FF2B5EF4-FFF2-40B4-BE49-F238E27FC236}">
                <a16:creationId xmlns:a16="http://schemas.microsoft.com/office/drawing/2014/main" id="{545BF8F9-F98C-4DFF-B5B2-EE67DEDEED79}"/>
              </a:ext>
            </a:extLst>
          </p:cNvPr>
          <p:cNvSpPr>
            <a:spLocks noGrp="1"/>
          </p:cNvSpPr>
          <p:nvPr>
            <p:ph type="title" hasCustomPrompt="1"/>
          </p:nvPr>
        </p:nvSpPr>
        <p:spPr>
          <a:xfrm>
            <a:off x="301753" y="96324"/>
            <a:ext cx="8534400" cy="540020"/>
          </a:xfrm>
          <a:prstGeom prst="rect">
            <a:avLst/>
          </a:prstGeom>
        </p:spPr>
        <p:txBody>
          <a:bodyPr/>
          <a:lstStyle>
            <a:lvl1pPr algn="ctr">
              <a:defRPr/>
            </a:lvl1pPr>
          </a:lstStyle>
          <a:p>
            <a:pPr algn="ctr"/>
            <a:r>
              <a:rPr lang="en-US" sz="2909"/>
              <a:t>HLVE MPC Process safety advisory</a:t>
            </a:r>
          </a:p>
        </p:txBody>
      </p:sp>
      <p:grpSp>
        <p:nvGrpSpPr>
          <p:cNvPr id="11" name="Group 10">
            <a:extLst>
              <a:ext uri="{FF2B5EF4-FFF2-40B4-BE49-F238E27FC236}">
                <a16:creationId xmlns:a16="http://schemas.microsoft.com/office/drawing/2014/main" id="{69050AA3-8A6C-4516-B16A-4075F32F65F5}"/>
              </a:ext>
            </a:extLst>
          </p:cNvPr>
          <p:cNvGrpSpPr/>
          <p:nvPr userDrawn="1"/>
        </p:nvGrpSpPr>
        <p:grpSpPr>
          <a:xfrm>
            <a:off x="4539095" y="1153594"/>
            <a:ext cx="131655" cy="128498"/>
            <a:chOff x="413626" y="2054323"/>
            <a:chExt cx="144820" cy="145631"/>
          </a:xfrm>
        </p:grpSpPr>
        <p:sp>
          <p:nvSpPr>
            <p:cNvPr id="12" name="Isosceles Triangle 11">
              <a:extLst>
                <a:ext uri="{FF2B5EF4-FFF2-40B4-BE49-F238E27FC236}">
                  <a16:creationId xmlns:a16="http://schemas.microsoft.com/office/drawing/2014/main" id="{A88A17B5-8911-49F7-87D7-959C507E7751}"/>
                </a:ext>
              </a:extLst>
            </p:cNvPr>
            <p:cNvSpPr/>
            <p:nvPr/>
          </p:nvSpPr>
          <p:spPr>
            <a:xfrm>
              <a:off x="413626" y="2054323"/>
              <a:ext cx="144820" cy="145631"/>
            </a:xfrm>
            <a:prstGeom prst="triangle">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64"/>
            </a:p>
          </p:txBody>
        </p:sp>
        <p:sp>
          <p:nvSpPr>
            <p:cNvPr id="13" name="Isosceles Triangle 12">
              <a:extLst>
                <a:ext uri="{FF2B5EF4-FFF2-40B4-BE49-F238E27FC236}">
                  <a16:creationId xmlns:a16="http://schemas.microsoft.com/office/drawing/2014/main" id="{C3F46D27-3E8A-4AA1-81E1-F702E5B5DE71}"/>
                </a:ext>
              </a:extLst>
            </p:cNvPr>
            <p:cNvSpPr/>
            <p:nvPr/>
          </p:nvSpPr>
          <p:spPr>
            <a:xfrm rot="10800000">
              <a:off x="463458" y="2134342"/>
              <a:ext cx="45763" cy="45719"/>
            </a:xfrm>
            <a:prstGeom prs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64"/>
            </a:p>
          </p:txBody>
        </p:sp>
      </p:grpSp>
      <p:sp>
        <p:nvSpPr>
          <p:cNvPr id="17" name="Picture Placeholder 16">
            <a:extLst>
              <a:ext uri="{FF2B5EF4-FFF2-40B4-BE49-F238E27FC236}">
                <a16:creationId xmlns:a16="http://schemas.microsoft.com/office/drawing/2014/main" id="{7D37057C-4AF3-4BA8-A982-08408F4BA664}"/>
              </a:ext>
            </a:extLst>
          </p:cNvPr>
          <p:cNvSpPr>
            <a:spLocks noGrp="1"/>
          </p:cNvSpPr>
          <p:nvPr>
            <p:ph type="pic" sz="quarter" idx="14"/>
          </p:nvPr>
        </p:nvSpPr>
        <p:spPr>
          <a:xfrm>
            <a:off x="176070" y="2773457"/>
            <a:ext cx="8771659" cy="3349158"/>
          </a:xfrm>
        </p:spPr>
        <p:txBody>
          <a:bodyPr/>
          <a:lstStyle/>
          <a:p>
            <a:endParaRPr lang="en-US"/>
          </a:p>
        </p:txBody>
      </p:sp>
      <p:sp>
        <p:nvSpPr>
          <p:cNvPr id="26" name="Text Placeholder 25">
            <a:extLst>
              <a:ext uri="{FF2B5EF4-FFF2-40B4-BE49-F238E27FC236}">
                <a16:creationId xmlns:a16="http://schemas.microsoft.com/office/drawing/2014/main" id="{ED6DF22C-3579-4D7A-87AA-27038093DC6E}"/>
              </a:ext>
            </a:extLst>
          </p:cNvPr>
          <p:cNvSpPr>
            <a:spLocks noGrp="1"/>
          </p:cNvSpPr>
          <p:nvPr>
            <p:ph type="body" sz="quarter" idx="15"/>
          </p:nvPr>
        </p:nvSpPr>
        <p:spPr>
          <a:xfrm>
            <a:off x="174907" y="1084653"/>
            <a:ext cx="4147424"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5">
            <a:extLst>
              <a:ext uri="{FF2B5EF4-FFF2-40B4-BE49-F238E27FC236}">
                <a16:creationId xmlns:a16="http://schemas.microsoft.com/office/drawing/2014/main" id="{4BC79313-3235-4696-A6EC-C244D0467924}"/>
              </a:ext>
            </a:extLst>
          </p:cNvPr>
          <p:cNvSpPr>
            <a:spLocks noGrp="1"/>
          </p:cNvSpPr>
          <p:nvPr>
            <p:ph type="body" sz="quarter" idx="16"/>
          </p:nvPr>
        </p:nvSpPr>
        <p:spPr>
          <a:xfrm>
            <a:off x="4394906" y="1084653"/>
            <a:ext cx="4552215"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25D281A5-11A9-40B5-AA66-CE6BDACFE5C9}"/>
              </a:ext>
            </a:extLst>
          </p:cNvPr>
          <p:cNvSpPr>
            <a:spLocks noGrp="1"/>
          </p:cNvSpPr>
          <p:nvPr>
            <p:ph type="body" sz="quarter" idx="17"/>
          </p:nvPr>
        </p:nvSpPr>
        <p:spPr>
          <a:xfrm>
            <a:off x="36144" y="803619"/>
            <a:ext cx="861580" cy="239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9">
            <a:extLst>
              <a:ext uri="{FF2B5EF4-FFF2-40B4-BE49-F238E27FC236}">
                <a16:creationId xmlns:a16="http://schemas.microsoft.com/office/drawing/2014/main" id="{D79A6C00-3651-4023-B052-45EACC89EB35}"/>
              </a:ext>
            </a:extLst>
          </p:cNvPr>
          <p:cNvSpPr>
            <a:spLocks noGrp="1"/>
          </p:cNvSpPr>
          <p:nvPr>
            <p:ph type="body" sz="quarter" idx="18"/>
          </p:nvPr>
        </p:nvSpPr>
        <p:spPr>
          <a:xfrm>
            <a:off x="7465391" y="843962"/>
            <a:ext cx="1596474" cy="19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5907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Diamondplate-powerpoint.png">
            <a:extLst>
              <a:ext uri="{FF2B5EF4-FFF2-40B4-BE49-F238E27FC236}">
                <a16:creationId xmlns:a16="http://schemas.microsoft.com/office/drawing/2014/main" id="{18EA3F75-DFEA-4255-8864-784E7CDC7B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7"/>
            <a:ext cx="9144000" cy="6861657"/>
          </a:xfrm>
          <a:prstGeom prst="rect">
            <a:avLst/>
          </a:prstGeom>
        </p:spPr>
      </p:pic>
      <p:sp>
        <p:nvSpPr>
          <p:cNvPr id="6" name="Rectangle 5">
            <a:extLst>
              <a:ext uri="{FF2B5EF4-FFF2-40B4-BE49-F238E27FC236}">
                <a16:creationId xmlns:a16="http://schemas.microsoft.com/office/drawing/2014/main" id="{90BE271B-5840-4D67-AC28-4DCF8F1ABE5F}"/>
              </a:ext>
            </a:extLst>
          </p:cNvPr>
          <p:cNvSpPr>
            <a:spLocks noChangeArrowheads="1"/>
          </p:cNvSpPr>
          <p:nvPr userDrawn="1"/>
        </p:nvSpPr>
        <p:spPr bwMode="auto">
          <a:xfrm>
            <a:off x="0" y="2367043"/>
            <a:ext cx="9144000" cy="2041497"/>
          </a:xfrm>
          <a:prstGeom prst="rect">
            <a:avLst/>
          </a:prstGeom>
          <a:solidFill>
            <a:srgbClr val="000000">
              <a:alpha val="24000"/>
            </a:srgbClr>
          </a:solidFill>
          <a:ln w="9525" cap="flat" cmpd="sng" algn="ctr">
            <a:noFill/>
            <a:prstDash val="solid"/>
            <a:miter lim="800000"/>
            <a:headEnd type="none" w="med" len="med"/>
            <a:tailEnd type="none" w="med" len="med"/>
          </a:ln>
          <a:effectLst>
            <a:innerShdw blurRad="85725" dist="88900" dir="5400000">
              <a:srgbClr val="000000"/>
            </a:innerShdw>
          </a:effectLst>
        </p:spPr>
        <p:txBody>
          <a:bodyPr vert="horz" wrap="none" lIns="83128" tIns="41563" rIns="83128" bIns="41563" anchor="ctr" compatLnSpc="1"/>
          <a:lstStyle/>
          <a:p>
            <a:r>
              <a:rPr kumimoji="0" lang="en-US" sz="1964">
                <a:latin typeface="Franklin Gothic Book"/>
              </a:rPr>
              <a:t> </a:t>
            </a:r>
          </a:p>
        </p:txBody>
      </p:sp>
      <p:sp>
        <p:nvSpPr>
          <p:cNvPr id="10" name="Title Placeholder 34">
            <a:extLst>
              <a:ext uri="{FF2B5EF4-FFF2-40B4-BE49-F238E27FC236}">
                <a16:creationId xmlns:a16="http://schemas.microsoft.com/office/drawing/2014/main" id="{46D86A26-FD56-45A0-A643-72C614CDD157}"/>
              </a:ext>
            </a:extLst>
          </p:cNvPr>
          <p:cNvSpPr>
            <a:spLocks noGrp="1"/>
          </p:cNvSpPr>
          <p:nvPr>
            <p:ph type="title"/>
          </p:nvPr>
        </p:nvSpPr>
        <p:spPr>
          <a:xfrm>
            <a:off x="1750628" y="2500522"/>
            <a:ext cx="7085525" cy="595997"/>
          </a:xfrm>
          <a:prstGeom prst="rect">
            <a:avLst/>
          </a:prstGeom>
        </p:spPr>
        <p:txBody>
          <a:bodyPr vert="horz" wrap="square" lIns="91440" tIns="45720" rIns="91440" bIns="45720" rtlCol="0" anchor="ctr" anchorCtr="0">
            <a:spAutoFit/>
          </a:bodyPr>
          <a:lstStyle>
            <a:lvl1pPr>
              <a:defRPr sz="3273"/>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3C62762-F07D-45A6-9B48-AECAB8F44B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3975" y="1640364"/>
            <a:ext cx="2638578" cy="3314200"/>
          </a:xfrm>
          <a:prstGeom prst="rect">
            <a:avLst/>
          </a:prstGeom>
        </p:spPr>
      </p:pic>
      <p:pic>
        <p:nvPicPr>
          <p:cNvPr id="14" name="Picture 13" descr="A close up of a sign&#10;&#10;Description automatically generated">
            <a:extLst>
              <a:ext uri="{FF2B5EF4-FFF2-40B4-BE49-F238E27FC236}">
                <a16:creationId xmlns:a16="http://schemas.microsoft.com/office/drawing/2014/main" id="{5AA0EE7F-E048-4232-A3B3-E8C0C8939A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18" y="6276449"/>
            <a:ext cx="2638578" cy="458623"/>
          </a:xfrm>
          <a:prstGeom prst="rect">
            <a:avLst/>
          </a:prstGeom>
        </p:spPr>
      </p:pic>
    </p:spTree>
    <p:extLst>
      <p:ext uri="{BB962C8B-B14F-4D97-AF65-F5344CB8AC3E}">
        <p14:creationId xmlns:p14="http://schemas.microsoft.com/office/powerpoint/2010/main" val="2599608792"/>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General Content">
    <p:spTree>
      <p:nvGrpSpPr>
        <p:cNvPr id="1" name=""/>
        <p:cNvGrpSpPr/>
        <p:nvPr/>
      </p:nvGrpSpPr>
      <p:grpSpPr>
        <a:xfrm>
          <a:off x="0" y="0"/>
          <a:ext cx="0" cy="0"/>
          <a:chOff x="0" y="0"/>
          <a:chExt cx="0" cy="0"/>
        </a:xfrm>
      </p:grpSpPr>
      <p:sp>
        <p:nvSpPr>
          <p:cNvPr id="6" name="Content Placeholder 7"/>
          <p:cNvSpPr>
            <a:spLocks noGrp="1"/>
          </p:cNvSpPr>
          <p:nvPr>
            <p:ph sz="quarter" idx="1"/>
          </p:nvPr>
        </p:nvSpPr>
        <p:spPr>
          <a:xfrm>
            <a:off x="301756" y="1761069"/>
            <a:ext cx="8534401" cy="4272180"/>
          </a:xfrm>
        </p:spPr>
        <p:txBody>
          <a:bodyPr>
            <a:normAutofit/>
          </a:bodyPr>
          <a:lstStyle>
            <a:lvl1pPr marL="0" indent="0" algn="l">
              <a:buFontTx/>
              <a:buNone/>
              <a:defRPr sz="1273"/>
            </a:lvl1pPr>
            <a:lvl2pPr marL="249388" indent="0" algn="l">
              <a:buFontTx/>
              <a:buNone/>
              <a:defRPr sz="1091"/>
            </a:lvl2pPr>
            <a:lvl3pPr marL="540341" indent="0" algn="l">
              <a:buFontTx/>
              <a:buNone/>
              <a:defRPr sz="1091"/>
            </a:lvl3pPr>
            <a:lvl4pPr marL="789730" indent="0" algn="l">
              <a:buFontTx/>
              <a:buNone/>
              <a:defRPr sz="1091"/>
            </a:lvl4pPr>
            <a:lvl5pPr marL="1039118" indent="0" algn="l">
              <a:buFontTx/>
              <a:buNone/>
              <a:defRPr sz="1091"/>
            </a:lvl5pPr>
          </a:lstStyle>
          <a:p>
            <a:pPr lvl="0" eaLnBrk="1" latinLnBrk="0" hangingPunct="1"/>
            <a:r>
              <a:rPr lang="en-US"/>
              <a:t>Click to edit Master text styles</a:t>
            </a:r>
          </a:p>
        </p:txBody>
      </p:sp>
      <p:sp>
        <p:nvSpPr>
          <p:cNvPr id="7" name="Title Placeholder 34"/>
          <p:cNvSpPr>
            <a:spLocks noGrp="1"/>
          </p:cNvSpPr>
          <p:nvPr>
            <p:ph type="title"/>
          </p:nvPr>
        </p:nvSpPr>
        <p:spPr>
          <a:xfrm>
            <a:off x="301753" y="505785"/>
            <a:ext cx="8534400" cy="620811"/>
          </a:xfrm>
          <a:prstGeom prst="rect">
            <a:avLst/>
          </a:prstGeom>
        </p:spPr>
        <p:txBody>
          <a:bodyPr vert="horz" wrap="square" lIns="91440" tIns="45720" rIns="91440" bIns="45720" rtlCol="0" anchor="ctr" anchorCtr="0">
            <a:spAutoFit/>
          </a:bodyPr>
          <a:lstStyle/>
          <a:p>
            <a:r>
              <a:rPr lang="en-US"/>
              <a:t>Click to edit Master title style</a:t>
            </a:r>
          </a:p>
        </p:txBody>
      </p:sp>
    </p:spTree>
    <p:extLst>
      <p:ext uri="{BB962C8B-B14F-4D97-AF65-F5344CB8AC3E}">
        <p14:creationId xmlns:p14="http://schemas.microsoft.com/office/powerpoint/2010/main" val="3296529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SE1 Templat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C9EA37E-BE49-4CEA-886F-589EFA11F88E}"/>
              </a:ext>
            </a:extLst>
          </p:cNvPr>
          <p:cNvSpPr>
            <a:spLocks noGrp="1"/>
          </p:cNvSpPr>
          <p:nvPr>
            <p:ph type="body" idx="13"/>
          </p:nvPr>
        </p:nvSpPr>
        <p:spPr>
          <a:xfrm>
            <a:off x="853539" y="620806"/>
            <a:ext cx="7429500" cy="352574"/>
          </a:xfrm>
        </p:spPr>
        <p:txBody>
          <a:bodyPr/>
          <a:lstStyle>
            <a:lvl1pPr marL="0" indent="0">
              <a:buNone/>
              <a:defRPr sz="1818" b="0">
                <a:solidFill>
                  <a:schemeClr val="bg1"/>
                </a:solidFill>
              </a:defRPr>
            </a:lvl1pPr>
          </a:lstStyle>
          <a:p>
            <a:pPr algn="ctr"/>
            <a:r>
              <a:rPr lang="en-US" sz="1637"/>
              <a:t>Enter “Headline style” incident title Here</a:t>
            </a:r>
          </a:p>
        </p:txBody>
      </p:sp>
      <p:sp>
        <p:nvSpPr>
          <p:cNvPr id="7" name="Title 3">
            <a:extLst>
              <a:ext uri="{FF2B5EF4-FFF2-40B4-BE49-F238E27FC236}">
                <a16:creationId xmlns:a16="http://schemas.microsoft.com/office/drawing/2014/main" id="{545BF8F9-F98C-4DFF-B5B2-EE67DEDEED79}"/>
              </a:ext>
            </a:extLst>
          </p:cNvPr>
          <p:cNvSpPr>
            <a:spLocks noGrp="1"/>
          </p:cNvSpPr>
          <p:nvPr>
            <p:ph type="title"/>
          </p:nvPr>
        </p:nvSpPr>
        <p:spPr>
          <a:xfrm>
            <a:off x="301753" y="27158"/>
            <a:ext cx="8534400" cy="678353"/>
          </a:xfrm>
        </p:spPr>
        <p:txBody>
          <a:bodyPr/>
          <a:lstStyle>
            <a:lvl1pPr algn="ctr">
              <a:defRPr/>
            </a:lvl1pPr>
          </a:lstStyle>
          <a:p>
            <a:pPr algn="ctr"/>
            <a:r>
              <a:rPr lang="en-US" sz="2909"/>
              <a:t>PSE1 MPC Process safety advisory</a:t>
            </a:r>
          </a:p>
        </p:txBody>
      </p:sp>
      <p:sp>
        <p:nvSpPr>
          <p:cNvPr id="17" name="Picture Placeholder 16">
            <a:extLst>
              <a:ext uri="{FF2B5EF4-FFF2-40B4-BE49-F238E27FC236}">
                <a16:creationId xmlns:a16="http://schemas.microsoft.com/office/drawing/2014/main" id="{7D37057C-4AF3-4BA8-A982-08408F4BA664}"/>
              </a:ext>
            </a:extLst>
          </p:cNvPr>
          <p:cNvSpPr>
            <a:spLocks noGrp="1"/>
          </p:cNvSpPr>
          <p:nvPr>
            <p:ph type="pic" sz="quarter" idx="14"/>
          </p:nvPr>
        </p:nvSpPr>
        <p:spPr>
          <a:xfrm>
            <a:off x="176069" y="2773457"/>
            <a:ext cx="8771659" cy="3349158"/>
          </a:xfrm>
        </p:spPr>
        <p:txBody>
          <a:bodyPr/>
          <a:lstStyle/>
          <a:p>
            <a:endParaRPr lang="en-US"/>
          </a:p>
        </p:txBody>
      </p:sp>
      <p:sp>
        <p:nvSpPr>
          <p:cNvPr id="26" name="Text Placeholder 25">
            <a:extLst>
              <a:ext uri="{FF2B5EF4-FFF2-40B4-BE49-F238E27FC236}">
                <a16:creationId xmlns:a16="http://schemas.microsoft.com/office/drawing/2014/main" id="{ED6DF22C-3579-4D7A-87AA-27038093DC6E}"/>
              </a:ext>
            </a:extLst>
          </p:cNvPr>
          <p:cNvSpPr>
            <a:spLocks noGrp="1"/>
          </p:cNvSpPr>
          <p:nvPr>
            <p:ph type="body" sz="quarter" idx="15"/>
          </p:nvPr>
        </p:nvSpPr>
        <p:spPr>
          <a:xfrm>
            <a:off x="174906" y="1084653"/>
            <a:ext cx="4147424"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5">
            <a:extLst>
              <a:ext uri="{FF2B5EF4-FFF2-40B4-BE49-F238E27FC236}">
                <a16:creationId xmlns:a16="http://schemas.microsoft.com/office/drawing/2014/main" id="{4BC79313-3235-4696-A6EC-C244D0467924}"/>
              </a:ext>
            </a:extLst>
          </p:cNvPr>
          <p:cNvSpPr>
            <a:spLocks noGrp="1"/>
          </p:cNvSpPr>
          <p:nvPr>
            <p:ph type="body" sz="quarter" idx="16"/>
          </p:nvPr>
        </p:nvSpPr>
        <p:spPr>
          <a:xfrm>
            <a:off x="5009628" y="1299159"/>
            <a:ext cx="4552215"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25D281A5-11A9-40B5-AA66-CE6BDACFE5C9}"/>
              </a:ext>
            </a:extLst>
          </p:cNvPr>
          <p:cNvSpPr>
            <a:spLocks noGrp="1"/>
          </p:cNvSpPr>
          <p:nvPr>
            <p:ph type="body" sz="quarter" idx="17"/>
          </p:nvPr>
        </p:nvSpPr>
        <p:spPr>
          <a:xfrm>
            <a:off x="36143" y="803617"/>
            <a:ext cx="861580" cy="239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9">
            <a:extLst>
              <a:ext uri="{FF2B5EF4-FFF2-40B4-BE49-F238E27FC236}">
                <a16:creationId xmlns:a16="http://schemas.microsoft.com/office/drawing/2014/main" id="{D79A6C00-3651-4023-B052-45EACC89EB35}"/>
              </a:ext>
            </a:extLst>
          </p:cNvPr>
          <p:cNvSpPr>
            <a:spLocks noGrp="1"/>
          </p:cNvSpPr>
          <p:nvPr>
            <p:ph type="body" sz="quarter" idx="18"/>
          </p:nvPr>
        </p:nvSpPr>
        <p:spPr>
          <a:xfrm>
            <a:off x="7465391" y="843962"/>
            <a:ext cx="1596474" cy="19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5697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16951"/>
            <a:ext cx="8229600" cy="116861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4"/>
            <a:ext cx="2133600" cy="365125"/>
          </a:xfrm>
          <a:prstGeom prst="rect">
            <a:avLst/>
          </a:prstGeom>
        </p:spPr>
        <p:txBody>
          <a:bodyPr/>
          <a:lstStyle>
            <a:lvl1pPr>
              <a:defRPr/>
            </a:lvl1pPr>
          </a:lstStyle>
          <a:p>
            <a:pPr eaLnBrk="0" fontAlgn="base" hangingPunct="0">
              <a:spcBef>
                <a:spcPct val="0"/>
              </a:spcBef>
              <a:spcAft>
                <a:spcPct val="0"/>
              </a:spcAft>
              <a:defRPr/>
            </a:pPr>
            <a:fld id="{5CEFA19D-3C8C-4365-9C46-E5F67BEACAD3}" type="datetimeFigureOut">
              <a:rPr lang="en-US">
                <a:solidFill>
                  <a:prstClr val="black"/>
                </a:solidFill>
                <a:latin typeface="Arial" panose="020B0604020202020204" pitchFamily="34" charset="0"/>
              </a:rPr>
              <a:pPr eaLnBrk="0" fontAlgn="base" hangingPunct="0">
                <a:spcBef>
                  <a:spcPct val="0"/>
                </a:spcBef>
                <a:spcAft>
                  <a:spcPct val="0"/>
                </a:spcAft>
                <a:defRPr/>
              </a:pPr>
              <a:t>7/10/2025</a:t>
            </a:fld>
            <a:endParaRPr lang="en-US">
              <a:solidFill>
                <a:prstClr val="black"/>
              </a:solidFill>
              <a:latin typeface="Arial" panose="020B0604020202020204" pitchFamily="34" charset="0"/>
            </a:endParaRPr>
          </a:p>
        </p:txBody>
      </p:sp>
      <p:sp>
        <p:nvSpPr>
          <p:cNvPr id="6" name="Footer Placeholder 4"/>
          <p:cNvSpPr>
            <a:spLocks noGrp="1"/>
          </p:cNvSpPr>
          <p:nvPr>
            <p:ph type="ftr" sz="quarter" idx="11"/>
          </p:nvPr>
        </p:nvSpPr>
        <p:spPr>
          <a:xfrm>
            <a:off x="3124200" y="6356354"/>
            <a:ext cx="2895600" cy="365125"/>
          </a:xfrm>
          <a:prstGeom prst="rect">
            <a:avLst/>
          </a:prstGeom>
        </p:spPr>
        <p:txBody>
          <a:bodyPr/>
          <a:lstStyle>
            <a:lvl1pPr>
              <a:defRPr/>
            </a:lvl1pPr>
          </a:lstStyle>
          <a:p>
            <a:pPr eaLnBrk="0" fontAlgn="base" hangingPunct="0">
              <a:spcBef>
                <a:spcPct val="0"/>
              </a:spcBef>
              <a:spcAft>
                <a:spcPct val="0"/>
              </a:spcAft>
              <a:defRPr/>
            </a:pPr>
            <a:endParaRPr lang="en-US">
              <a:solidFill>
                <a:prstClr val="black"/>
              </a:solidFill>
              <a:latin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fld id="{C67BB84B-B7F6-41FF-8633-54452F4FCDEA}" type="slidenum">
              <a:rPr lang="en-US" altLang="en-US"/>
              <a:pPr/>
              <a:t>‹#›</a:t>
            </a:fld>
            <a:endParaRPr lang="en-US" altLang="en-US"/>
          </a:p>
        </p:txBody>
      </p:sp>
    </p:spTree>
    <p:extLst>
      <p:ext uri="{BB962C8B-B14F-4D97-AF65-F5344CB8AC3E}">
        <p14:creationId xmlns:p14="http://schemas.microsoft.com/office/powerpoint/2010/main" val="26439028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LVE Templat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C9EA37E-BE49-4CEA-886F-589EFA11F88E}"/>
              </a:ext>
            </a:extLst>
          </p:cNvPr>
          <p:cNvSpPr>
            <a:spLocks noGrp="1"/>
          </p:cNvSpPr>
          <p:nvPr>
            <p:ph type="body" idx="13"/>
          </p:nvPr>
        </p:nvSpPr>
        <p:spPr>
          <a:xfrm>
            <a:off x="853539" y="620806"/>
            <a:ext cx="7429500" cy="352574"/>
          </a:xfrm>
        </p:spPr>
        <p:txBody>
          <a:bodyPr/>
          <a:lstStyle>
            <a:lvl1pPr marL="0" indent="0">
              <a:buNone/>
              <a:defRPr sz="1818" b="0">
                <a:solidFill>
                  <a:schemeClr val="bg1"/>
                </a:solidFill>
              </a:defRPr>
            </a:lvl1pPr>
          </a:lstStyle>
          <a:p>
            <a:pPr algn="ctr"/>
            <a:r>
              <a:rPr lang="en-US" sz="1637"/>
              <a:t>Enter “Headline style” incident title Here</a:t>
            </a:r>
          </a:p>
        </p:txBody>
      </p:sp>
      <p:sp>
        <p:nvSpPr>
          <p:cNvPr id="7" name="Title 3">
            <a:extLst>
              <a:ext uri="{FF2B5EF4-FFF2-40B4-BE49-F238E27FC236}">
                <a16:creationId xmlns:a16="http://schemas.microsoft.com/office/drawing/2014/main" id="{545BF8F9-F98C-4DFF-B5B2-EE67DEDEED79}"/>
              </a:ext>
            </a:extLst>
          </p:cNvPr>
          <p:cNvSpPr>
            <a:spLocks noGrp="1"/>
          </p:cNvSpPr>
          <p:nvPr>
            <p:ph type="title" hasCustomPrompt="1"/>
          </p:nvPr>
        </p:nvSpPr>
        <p:spPr>
          <a:xfrm>
            <a:off x="301753" y="27158"/>
            <a:ext cx="8534400" cy="678353"/>
          </a:xfrm>
        </p:spPr>
        <p:txBody>
          <a:bodyPr/>
          <a:lstStyle>
            <a:lvl1pPr algn="ctr">
              <a:defRPr/>
            </a:lvl1pPr>
          </a:lstStyle>
          <a:p>
            <a:pPr algn="ctr"/>
            <a:r>
              <a:rPr lang="en-US" sz="2909"/>
              <a:t>HLVE MPC Process safety advisory</a:t>
            </a:r>
          </a:p>
        </p:txBody>
      </p:sp>
      <p:grpSp>
        <p:nvGrpSpPr>
          <p:cNvPr id="11" name="Group 10">
            <a:extLst>
              <a:ext uri="{FF2B5EF4-FFF2-40B4-BE49-F238E27FC236}">
                <a16:creationId xmlns:a16="http://schemas.microsoft.com/office/drawing/2014/main" id="{69050AA3-8A6C-4516-B16A-4075F32F65F5}"/>
              </a:ext>
            </a:extLst>
          </p:cNvPr>
          <p:cNvGrpSpPr/>
          <p:nvPr userDrawn="1"/>
        </p:nvGrpSpPr>
        <p:grpSpPr>
          <a:xfrm>
            <a:off x="4539095" y="1153594"/>
            <a:ext cx="131655" cy="128498"/>
            <a:chOff x="413626" y="2054323"/>
            <a:chExt cx="144820" cy="145631"/>
          </a:xfrm>
        </p:grpSpPr>
        <p:sp>
          <p:nvSpPr>
            <p:cNvPr id="12" name="Isosceles Triangle 11">
              <a:extLst>
                <a:ext uri="{FF2B5EF4-FFF2-40B4-BE49-F238E27FC236}">
                  <a16:creationId xmlns:a16="http://schemas.microsoft.com/office/drawing/2014/main" id="{A88A17B5-8911-49F7-87D7-959C507E7751}"/>
                </a:ext>
              </a:extLst>
            </p:cNvPr>
            <p:cNvSpPr/>
            <p:nvPr/>
          </p:nvSpPr>
          <p:spPr>
            <a:xfrm>
              <a:off x="413626" y="2054323"/>
              <a:ext cx="144820" cy="145631"/>
            </a:xfrm>
            <a:prstGeom prst="triangle">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64"/>
            </a:p>
          </p:txBody>
        </p:sp>
        <p:sp>
          <p:nvSpPr>
            <p:cNvPr id="13" name="Isosceles Triangle 12">
              <a:extLst>
                <a:ext uri="{FF2B5EF4-FFF2-40B4-BE49-F238E27FC236}">
                  <a16:creationId xmlns:a16="http://schemas.microsoft.com/office/drawing/2014/main" id="{C3F46D27-3E8A-4AA1-81E1-F702E5B5DE71}"/>
                </a:ext>
              </a:extLst>
            </p:cNvPr>
            <p:cNvSpPr/>
            <p:nvPr/>
          </p:nvSpPr>
          <p:spPr>
            <a:xfrm rot="10800000">
              <a:off x="463458" y="2134342"/>
              <a:ext cx="45763" cy="45719"/>
            </a:xfrm>
            <a:prstGeom prs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64"/>
            </a:p>
          </p:txBody>
        </p:sp>
      </p:grpSp>
      <p:sp>
        <p:nvSpPr>
          <p:cNvPr id="17" name="Picture Placeholder 16">
            <a:extLst>
              <a:ext uri="{FF2B5EF4-FFF2-40B4-BE49-F238E27FC236}">
                <a16:creationId xmlns:a16="http://schemas.microsoft.com/office/drawing/2014/main" id="{7D37057C-4AF3-4BA8-A982-08408F4BA664}"/>
              </a:ext>
            </a:extLst>
          </p:cNvPr>
          <p:cNvSpPr>
            <a:spLocks noGrp="1"/>
          </p:cNvSpPr>
          <p:nvPr>
            <p:ph type="pic" sz="quarter" idx="14"/>
          </p:nvPr>
        </p:nvSpPr>
        <p:spPr>
          <a:xfrm>
            <a:off x="176069" y="2773457"/>
            <a:ext cx="8771659" cy="3349158"/>
          </a:xfrm>
        </p:spPr>
        <p:txBody>
          <a:bodyPr/>
          <a:lstStyle/>
          <a:p>
            <a:endParaRPr lang="en-US"/>
          </a:p>
        </p:txBody>
      </p:sp>
      <p:sp>
        <p:nvSpPr>
          <p:cNvPr id="26" name="Text Placeholder 25">
            <a:extLst>
              <a:ext uri="{FF2B5EF4-FFF2-40B4-BE49-F238E27FC236}">
                <a16:creationId xmlns:a16="http://schemas.microsoft.com/office/drawing/2014/main" id="{ED6DF22C-3579-4D7A-87AA-27038093DC6E}"/>
              </a:ext>
            </a:extLst>
          </p:cNvPr>
          <p:cNvSpPr>
            <a:spLocks noGrp="1"/>
          </p:cNvSpPr>
          <p:nvPr>
            <p:ph type="body" sz="quarter" idx="15"/>
          </p:nvPr>
        </p:nvSpPr>
        <p:spPr>
          <a:xfrm>
            <a:off x="174906" y="1084653"/>
            <a:ext cx="4147424"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5">
            <a:extLst>
              <a:ext uri="{FF2B5EF4-FFF2-40B4-BE49-F238E27FC236}">
                <a16:creationId xmlns:a16="http://schemas.microsoft.com/office/drawing/2014/main" id="{4BC79313-3235-4696-A6EC-C244D0467924}"/>
              </a:ext>
            </a:extLst>
          </p:cNvPr>
          <p:cNvSpPr>
            <a:spLocks noGrp="1"/>
          </p:cNvSpPr>
          <p:nvPr>
            <p:ph type="body" sz="quarter" idx="16"/>
          </p:nvPr>
        </p:nvSpPr>
        <p:spPr>
          <a:xfrm>
            <a:off x="4394905" y="1084653"/>
            <a:ext cx="4552215" cy="15095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9">
            <a:extLst>
              <a:ext uri="{FF2B5EF4-FFF2-40B4-BE49-F238E27FC236}">
                <a16:creationId xmlns:a16="http://schemas.microsoft.com/office/drawing/2014/main" id="{25D281A5-11A9-40B5-AA66-CE6BDACFE5C9}"/>
              </a:ext>
            </a:extLst>
          </p:cNvPr>
          <p:cNvSpPr>
            <a:spLocks noGrp="1"/>
          </p:cNvSpPr>
          <p:nvPr>
            <p:ph type="body" sz="quarter" idx="17"/>
          </p:nvPr>
        </p:nvSpPr>
        <p:spPr>
          <a:xfrm>
            <a:off x="36143" y="803617"/>
            <a:ext cx="861580" cy="239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29">
            <a:extLst>
              <a:ext uri="{FF2B5EF4-FFF2-40B4-BE49-F238E27FC236}">
                <a16:creationId xmlns:a16="http://schemas.microsoft.com/office/drawing/2014/main" id="{D79A6C00-3651-4023-B052-45EACC89EB35}"/>
              </a:ext>
            </a:extLst>
          </p:cNvPr>
          <p:cNvSpPr>
            <a:spLocks noGrp="1"/>
          </p:cNvSpPr>
          <p:nvPr>
            <p:ph type="body" sz="quarter" idx="18"/>
          </p:nvPr>
        </p:nvSpPr>
        <p:spPr>
          <a:xfrm>
            <a:off x="7465391" y="843962"/>
            <a:ext cx="1596474" cy="199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292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1_SidebarLeft-Head/Sub-Bullets">
    <p:spTree>
      <p:nvGrpSpPr>
        <p:cNvPr id="1" name=""/>
        <p:cNvGrpSpPr/>
        <p:nvPr/>
      </p:nvGrpSpPr>
      <p:grpSpPr>
        <a:xfrm>
          <a:off x="0" y="0"/>
          <a:ext cx="0" cy="0"/>
          <a:chOff x="0" y="0"/>
          <a:chExt cx="0" cy="0"/>
        </a:xfrm>
      </p:grpSpPr>
      <p:pic>
        <p:nvPicPr>
          <p:cNvPr id="4" name="Picture 3" descr="Diamondplate-powerpoint.png">
            <a:extLst>
              <a:ext uri="{FF2B5EF4-FFF2-40B4-BE49-F238E27FC236}">
                <a16:creationId xmlns:a16="http://schemas.microsoft.com/office/drawing/2014/main" id="{0AEAC64D-AC95-4DDD-AAAC-3FAEABC314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7"/>
            <a:ext cx="9144000" cy="6861657"/>
          </a:xfrm>
          <a:prstGeom prst="rect">
            <a:avLst/>
          </a:prstGeom>
        </p:spPr>
      </p:pic>
      <p:pic>
        <p:nvPicPr>
          <p:cNvPr id="8" name="Picture 7" descr="A close up of a sign&#10;&#10;Description automatically generated">
            <a:extLst>
              <a:ext uri="{FF2B5EF4-FFF2-40B4-BE49-F238E27FC236}">
                <a16:creationId xmlns:a16="http://schemas.microsoft.com/office/drawing/2014/main" id="{E128F872-2988-4EE5-B721-05C5645B83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518" y="6276447"/>
            <a:ext cx="1732442" cy="458623"/>
          </a:xfrm>
          <a:prstGeom prst="rect">
            <a:avLst/>
          </a:prstGeom>
        </p:spPr>
      </p:pic>
      <p:sp>
        <p:nvSpPr>
          <p:cNvPr id="18" name="Text Placeholder 17">
            <a:extLst>
              <a:ext uri="{FF2B5EF4-FFF2-40B4-BE49-F238E27FC236}">
                <a16:creationId xmlns:a16="http://schemas.microsoft.com/office/drawing/2014/main" id="{2B6BA65D-8D36-4055-90E1-C0A52A1A4705}"/>
              </a:ext>
            </a:extLst>
          </p:cNvPr>
          <p:cNvSpPr>
            <a:spLocks noGrp="1"/>
          </p:cNvSpPr>
          <p:nvPr>
            <p:ph type="body" sz="quarter" idx="10"/>
          </p:nvPr>
        </p:nvSpPr>
        <p:spPr>
          <a:xfrm>
            <a:off x="147952" y="70037"/>
            <a:ext cx="8971508" cy="1435754"/>
          </a:xfrm>
          <a:ln>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0">
            <a:extLst>
              <a:ext uri="{FF2B5EF4-FFF2-40B4-BE49-F238E27FC236}">
                <a16:creationId xmlns:a16="http://schemas.microsoft.com/office/drawing/2014/main" id="{3527496C-FDDE-487F-AD89-82D982CAC70B}"/>
              </a:ext>
            </a:extLst>
          </p:cNvPr>
          <p:cNvSpPr>
            <a:spLocks noGrp="1"/>
          </p:cNvSpPr>
          <p:nvPr>
            <p:ph type="body" sz="quarter" idx="11"/>
          </p:nvPr>
        </p:nvSpPr>
        <p:spPr>
          <a:xfrm>
            <a:off x="204933" y="2651594"/>
            <a:ext cx="4638386" cy="34640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able Placeholder 22">
            <a:extLst>
              <a:ext uri="{FF2B5EF4-FFF2-40B4-BE49-F238E27FC236}">
                <a16:creationId xmlns:a16="http://schemas.microsoft.com/office/drawing/2014/main" id="{52BDF8C3-F4C1-47E2-B856-389C8E2FEDE5}"/>
              </a:ext>
            </a:extLst>
          </p:cNvPr>
          <p:cNvSpPr>
            <a:spLocks noGrp="1"/>
          </p:cNvSpPr>
          <p:nvPr>
            <p:ph type="tbl" sz="quarter" idx="12"/>
          </p:nvPr>
        </p:nvSpPr>
        <p:spPr>
          <a:xfrm>
            <a:off x="4969925" y="1897997"/>
            <a:ext cx="4148871" cy="4269441"/>
          </a:xfrm>
        </p:spPr>
        <p:txBody>
          <a:bodyPr/>
          <a:lstStyle/>
          <a:p>
            <a:endParaRPr lang="en-US"/>
          </a:p>
        </p:txBody>
      </p:sp>
      <p:sp>
        <p:nvSpPr>
          <p:cNvPr id="24" name="TextBox 23">
            <a:extLst>
              <a:ext uri="{FF2B5EF4-FFF2-40B4-BE49-F238E27FC236}">
                <a16:creationId xmlns:a16="http://schemas.microsoft.com/office/drawing/2014/main" id="{477AB5C7-2DD4-421F-AFCF-0B5508776C20}"/>
              </a:ext>
            </a:extLst>
          </p:cNvPr>
          <p:cNvSpPr txBox="1"/>
          <p:nvPr userDrawn="1"/>
        </p:nvSpPr>
        <p:spPr>
          <a:xfrm>
            <a:off x="7642818" y="6544143"/>
            <a:ext cx="1288588" cy="166905"/>
          </a:xfrm>
          <a:prstGeom prst="rect">
            <a:avLst/>
          </a:prstGeom>
          <a:noFill/>
        </p:spPr>
        <p:txBody>
          <a:bodyPr wrap="square" rtlCol="0">
            <a:spAutoFit/>
          </a:bodyPr>
          <a:lstStyle/>
          <a:p>
            <a:pPr marL="0" marR="0" indent="0" algn="r" defTabSz="415647" rtl="0" eaLnBrk="1" fontAlgn="auto" latinLnBrk="0" hangingPunct="1">
              <a:lnSpc>
                <a:spcPct val="100000"/>
              </a:lnSpc>
              <a:spcBef>
                <a:spcPts val="0"/>
              </a:spcBef>
              <a:spcAft>
                <a:spcPts val="0"/>
              </a:spcAft>
              <a:buClrTx/>
              <a:buSzTx/>
              <a:buFontTx/>
              <a:buNone/>
              <a:tabLst/>
              <a:defRPr/>
            </a:pPr>
            <a:r>
              <a:rPr lang="en-US" sz="727" b="1" i="0" u="none" strike="noStrike" kern="1200" spc="0" baseline="30000">
                <a:solidFill>
                  <a:schemeClr val="tx1"/>
                </a:solidFill>
                <a:latin typeface="Arial Narrow"/>
                <a:ea typeface="+mn-ea"/>
                <a:cs typeface="Arial Narrow"/>
              </a:rPr>
              <a:t>© Marathon Petroleum Company </a:t>
            </a:r>
          </a:p>
        </p:txBody>
      </p:sp>
      <p:sp>
        <p:nvSpPr>
          <p:cNvPr id="25" name="TextBox 24">
            <a:extLst>
              <a:ext uri="{FF2B5EF4-FFF2-40B4-BE49-F238E27FC236}">
                <a16:creationId xmlns:a16="http://schemas.microsoft.com/office/drawing/2014/main" id="{B26976C0-B8E3-49E3-BBF1-132C391F1589}"/>
              </a:ext>
            </a:extLst>
          </p:cNvPr>
          <p:cNvSpPr txBox="1"/>
          <p:nvPr userDrawn="1"/>
        </p:nvSpPr>
        <p:spPr>
          <a:xfrm>
            <a:off x="5994400" y="6356350"/>
            <a:ext cx="2937002" cy="258533"/>
          </a:xfrm>
          <a:prstGeom prst="rect">
            <a:avLst/>
          </a:prstGeom>
          <a:noFill/>
        </p:spPr>
        <p:txBody>
          <a:bodyPr wrap="square" rtlCol="0">
            <a:noAutofit/>
          </a:bodyPr>
          <a:lstStyle/>
          <a:p>
            <a:pPr algn="r"/>
            <a:r>
              <a:rPr lang="en-US" sz="818" b="0" i="0" spc="0" baseline="0">
                <a:solidFill>
                  <a:schemeClr val="tx1"/>
                </a:solidFill>
                <a:latin typeface="Arial Narrow"/>
                <a:cs typeface="Arial Narrow"/>
              </a:rPr>
              <a:t>PROCESS SAFETY ADVISORY</a:t>
            </a:r>
            <a:r>
              <a:rPr lang="en-US" sz="727" b="0" i="0" spc="0">
                <a:solidFill>
                  <a:schemeClr val="tx1"/>
                </a:solidFill>
                <a:latin typeface="Arial Narrow"/>
                <a:cs typeface="Arial Narrow"/>
              </a:rPr>
              <a:t> </a:t>
            </a:r>
            <a:r>
              <a:rPr lang="en-US" sz="727" b="0" i="0" spc="0">
                <a:solidFill>
                  <a:schemeClr val="tx1">
                    <a:lumMod val="60000"/>
                    <a:lumOff val="40000"/>
                  </a:schemeClr>
                </a:solidFill>
                <a:latin typeface="Arial Narrow"/>
                <a:cs typeface="Arial Narrow"/>
              </a:rPr>
              <a:t>|</a:t>
            </a:r>
            <a:r>
              <a:rPr lang="en-US" sz="727" b="0" i="0" spc="0" baseline="0">
                <a:solidFill>
                  <a:schemeClr val="tx1"/>
                </a:solidFill>
                <a:latin typeface="Arial Narrow"/>
                <a:cs typeface="Arial Narrow"/>
              </a:rPr>
              <a:t>  </a:t>
            </a:r>
            <a:fld id="{5E2CB980-391D-7E42-9155-210AF5E0E14D}" type="slidenum">
              <a:rPr lang="en-US" sz="727" b="1" i="0" spc="0" baseline="0" smtClean="0">
                <a:solidFill>
                  <a:schemeClr val="accent1"/>
                </a:solidFill>
                <a:latin typeface="Arial Narrow"/>
                <a:cs typeface="Arial Narrow"/>
              </a:rPr>
              <a:pPr algn="r"/>
              <a:t>‹#›</a:t>
            </a:fld>
            <a:endParaRPr lang="en-US" sz="727" b="1" i="0" spc="0">
              <a:solidFill>
                <a:schemeClr val="accent1"/>
              </a:solidFill>
              <a:latin typeface="Arial Narrow"/>
              <a:cs typeface="Arial Narrow"/>
            </a:endParaRPr>
          </a:p>
        </p:txBody>
      </p:sp>
    </p:spTree>
    <p:extLst>
      <p:ext uri="{BB962C8B-B14F-4D97-AF65-F5344CB8AC3E}">
        <p14:creationId xmlns:p14="http://schemas.microsoft.com/office/powerpoint/2010/main" val="18190224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4" name="Picture 3" descr="Diamondplate-powerpoint.png">
            <a:extLst>
              <a:ext uri="{FF2B5EF4-FFF2-40B4-BE49-F238E27FC236}">
                <a16:creationId xmlns:a16="http://schemas.microsoft.com/office/drawing/2014/main" id="{18EA3F75-DFEA-4255-8864-784E7CDC7B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57"/>
            <a:ext cx="9144000" cy="6861657"/>
          </a:xfrm>
          <a:prstGeom prst="rect">
            <a:avLst/>
          </a:prstGeom>
        </p:spPr>
      </p:pic>
      <p:sp>
        <p:nvSpPr>
          <p:cNvPr id="6" name="Rectangle 5">
            <a:extLst>
              <a:ext uri="{FF2B5EF4-FFF2-40B4-BE49-F238E27FC236}">
                <a16:creationId xmlns:a16="http://schemas.microsoft.com/office/drawing/2014/main" id="{90BE271B-5840-4D67-AC28-4DCF8F1ABE5F}"/>
              </a:ext>
            </a:extLst>
          </p:cNvPr>
          <p:cNvSpPr>
            <a:spLocks noChangeArrowheads="1"/>
          </p:cNvSpPr>
          <p:nvPr userDrawn="1"/>
        </p:nvSpPr>
        <p:spPr bwMode="auto">
          <a:xfrm>
            <a:off x="0" y="2367041"/>
            <a:ext cx="9144000" cy="2041497"/>
          </a:xfrm>
          <a:prstGeom prst="rect">
            <a:avLst/>
          </a:prstGeom>
          <a:solidFill>
            <a:srgbClr val="000000">
              <a:alpha val="24000"/>
            </a:srgbClr>
          </a:solidFill>
          <a:ln w="9525" cap="flat" cmpd="sng" algn="ctr">
            <a:noFill/>
            <a:prstDash val="solid"/>
            <a:miter lim="800000"/>
            <a:headEnd type="none" w="med" len="med"/>
            <a:tailEnd type="none" w="med" len="med"/>
          </a:ln>
          <a:effectLst>
            <a:innerShdw blurRad="85725" dist="88900" dir="5400000">
              <a:srgbClr val="000000"/>
            </a:innerShdw>
          </a:effectLst>
        </p:spPr>
        <p:txBody>
          <a:bodyPr vert="horz" wrap="none" lIns="83128" tIns="41563" rIns="83128" bIns="41563" anchor="ctr" compatLnSpc="1"/>
          <a:lstStyle/>
          <a:p>
            <a:r>
              <a:rPr kumimoji="0" lang="en-US" sz="1964">
                <a:latin typeface="Franklin Gothic Book"/>
              </a:rPr>
              <a:t> </a:t>
            </a:r>
          </a:p>
        </p:txBody>
      </p:sp>
      <p:sp>
        <p:nvSpPr>
          <p:cNvPr id="10" name="Title Placeholder 34">
            <a:extLst>
              <a:ext uri="{FF2B5EF4-FFF2-40B4-BE49-F238E27FC236}">
                <a16:creationId xmlns:a16="http://schemas.microsoft.com/office/drawing/2014/main" id="{46D86A26-FD56-45A0-A643-72C614CDD157}"/>
              </a:ext>
            </a:extLst>
          </p:cNvPr>
          <p:cNvSpPr>
            <a:spLocks noGrp="1"/>
          </p:cNvSpPr>
          <p:nvPr>
            <p:ph type="title"/>
          </p:nvPr>
        </p:nvSpPr>
        <p:spPr>
          <a:xfrm>
            <a:off x="1750627" y="2500520"/>
            <a:ext cx="7085525" cy="595997"/>
          </a:xfrm>
          <a:prstGeom prst="rect">
            <a:avLst/>
          </a:prstGeom>
        </p:spPr>
        <p:txBody>
          <a:bodyPr vert="horz" wrap="square" lIns="91440" tIns="45720" rIns="91440" bIns="45720" rtlCol="0" anchor="ctr" anchorCtr="0">
            <a:spAutoFit/>
          </a:bodyPr>
          <a:lstStyle>
            <a:lvl1pPr>
              <a:defRPr sz="3273"/>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3C62762-F07D-45A6-9B48-AECAB8F44B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3975" y="1640364"/>
            <a:ext cx="2638578" cy="3314200"/>
          </a:xfrm>
          <a:prstGeom prst="rect">
            <a:avLst/>
          </a:prstGeom>
        </p:spPr>
      </p:pic>
      <p:pic>
        <p:nvPicPr>
          <p:cNvPr id="14" name="Picture 13" descr="A close up of a sign&#10;&#10;Description automatically generated">
            <a:extLst>
              <a:ext uri="{FF2B5EF4-FFF2-40B4-BE49-F238E27FC236}">
                <a16:creationId xmlns:a16="http://schemas.microsoft.com/office/drawing/2014/main" id="{5AA0EE7F-E048-4232-A3B3-E8C0C8939A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18" y="6276447"/>
            <a:ext cx="2638578" cy="458623"/>
          </a:xfrm>
          <a:prstGeom prst="rect">
            <a:avLst/>
          </a:prstGeom>
        </p:spPr>
      </p:pic>
    </p:spTree>
    <p:extLst>
      <p:ext uri="{BB962C8B-B14F-4D97-AF65-F5344CB8AC3E}">
        <p14:creationId xmlns:p14="http://schemas.microsoft.com/office/powerpoint/2010/main" val="428641479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16951"/>
            <a:ext cx="8229600" cy="1168612"/>
          </a:xfrm>
          <a:prstGeom prst="rect">
            <a:avLst/>
          </a:prstGeom>
        </p:spPr>
        <p:txBody>
          <a:bodyPr/>
          <a:lstStyle>
            <a:lvl1pPr>
              <a:defRPr spc="-38" baseline="0"/>
            </a:lvl1pPr>
          </a:lstStyle>
          <a:p>
            <a:r>
              <a:rPr lang="en-US"/>
              <a:t>Click to edit Master title style</a:t>
            </a:r>
          </a:p>
        </p:txBody>
      </p:sp>
      <p:sp>
        <p:nvSpPr>
          <p:cNvPr id="3" name="Content Placeholder 2"/>
          <p:cNvSpPr>
            <a:spLocks noGrp="1"/>
          </p:cNvSpPr>
          <p:nvPr>
            <p:ph idx="1"/>
          </p:nvPr>
        </p:nvSpPr>
        <p:spPr>
          <a:xfrm>
            <a:off x="457200" y="2928637"/>
            <a:ext cx="8229600" cy="3022225"/>
          </a:xfrm>
          <a:prstGeom prst="rect">
            <a:avLst/>
          </a:prstGeom>
        </p:spPr>
        <p:txBody>
          <a:bodyPr/>
          <a:lstStyle>
            <a:lvl1pPr>
              <a:defRPr cap="all"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09600" y="5715000"/>
            <a:ext cx="8077200" cy="457200"/>
          </a:xfrm>
          <a:prstGeom prst="rect">
            <a:avLst/>
          </a:prstGeom>
        </p:spPr>
        <p:txBody>
          <a:bodyPr anchor="b">
            <a:noAutofit/>
          </a:bodyPr>
          <a:lstStyle>
            <a:lvl1pPr marL="0" indent="0">
              <a:lnSpc>
                <a:spcPct val="80000"/>
              </a:lnSpc>
              <a:defRPr sz="600" baseline="0"/>
            </a:lvl1pPr>
            <a:lvl2pPr>
              <a:defRPr sz="600"/>
            </a:lvl2pPr>
            <a:lvl3pPr>
              <a:defRPr sz="600"/>
            </a:lvl3pPr>
            <a:lvl4pPr>
              <a:defRPr sz="600"/>
            </a:lvl4pPr>
            <a:lvl5pPr>
              <a:defRPr sz="600"/>
            </a:lvl5pPr>
          </a:lstStyle>
          <a:p>
            <a:pPr lvl="0"/>
            <a:r>
              <a:rPr lang="en-US"/>
              <a:t>Click to edit Master text styles</a:t>
            </a:r>
          </a:p>
        </p:txBody>
      </p:sp>
      <p:sp>
        <p:nvSpPr>
          <p:cNvPr id="5" name="Footer Placeholder 4"/>
          <p:cNvSpPr>
            <a:spLocks noGrp="1"/>
          </p:cNvSpPr>
          <p:nvPr>
            <p:ph type="ftr" sz="quarter" idx="14"/>
          </p:nvPr>
        </p:nvSpPr>
        <p:spPr>
          <a:xfrm>
            <a:off x="604838" y="6461129"/>
            <a:ext cx="2895600" cy="168275"/>
          </a:xfrm>
          <a:prstGeom prst="rect">
            <a:avLst/>
          </a:prstGeom>
        </p:spPr>
        <p:txBody>
          <a:bodyPr/>
          <a:lstStyle>
            <a:lvl1pPr>
              <a:defRPr/>
            </a:lvl1pPr>
          </a:lstStyle>
          <a:p>
            <a:pPr eaLnBrk="0" fontAlgn="base" hangingPunct="0">
              <a:spcBef>
                <a:spcPct val="0"/>
              </a:spcBef>
              <a:spcAft>
                <a:spcPct val="0"/>
              </a:spcAft>
              <a:defRPr/>
            </a:pPr>
            <a:r>
              <a:rPr lang="en-US">
                <a:solidFill>
                  <a:prstClr val="black"/>
                </a:solidFill>
                <a:latin typeface="Arial" panose="020B0604020202020204" pitchFamily="34" charset="0"/>
              </a:rPr>
              <a:t>©2013 VF Imagewear</a:t>
            </a:r>
          </a:p>
        </p:txBody>
      </p:sp>
      <p:sp>
        <p:nvSpPr>
          <p:cNvPr id="6" name="Slide Number Placeholder 5"/>
          <p:cNvSpPr>
            <a:spLocks noGrp="1"/>
          </p:cNvSpPr>
          <p:nvPr>
            <p:ph type="sldNum" sz="quarter" idx="15"/>
          </p:nvPr>
        </p:nvSpPr>
        <p:spPr/>
        <p:txBody>
          <a:bodyPr/>
          <a:lstStyle>
            <a:lvl1pPr>
              <a:defRPr/>
            </a:lvl1pPr>
          </a:lstStyle>
          <a:p>
            <a:fld id="{DB0A6F60-9D3B-4124-AB3A-78A2F0600BB5}" type="slidenum">
              <a:rPr lang="en-US" altLang="en-US"/>
              <a:pPr/>
              <a:t>‹#›</a:t>
            </a:fld>
            <a:endParaRPr lang="en-US" altLang="en-US"/>
          </a:p>
        </p:txBody>
      </p:sp>
    </p:spTree>
    <p:extLst>
      <p:ext uri="{BB962C8B-B14F-4D97-AF65-F5344CB8AC3E}">
        <p14:creationId xmlns:p14="http://schemas.microsoft.com/office/powerpoint/2010/main" val="129377006"/>
      </p:ext>
    </p:extLst>
  </p:cSld>
  <p:clrMapOvr>
    <a:masterClrMapping/>
  </p:clrMapOvr>
  <p:transition spd="med">
    <p:fade/>
  </p:transition>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616951"/>
            <a:ext cx="8229600" cy="1168612"/>
          </a:xfrm>
          <a:prstGeom prst="rect">
            <a:avLst/>
          </a:prstGeom>
        </p:spPr>
        <p:txBody>
          <a:bodyPr/>
          <a:lstStyle>
            <a:lvl1pPr>
              <a:defRPr spc="-38" baseline="0"/>
            </a:lvl1pPr>
          </a:lstStyle>
          <a:p>
            <a:r>
              <a:rPr lang="en-US"/>
              <a:t>Click to edit Master title style</a:t>
            </a:r>
          </a:p>
        </p:txBody>
      </p:sp>
      <p:sp>
        <p:nvSpPr>
          <p:cNvPr id="3" name="Content Placeholder 2"/>
          <p:cNvSpPr>
            <a:spLocks noGrp="1"/>
          </p:cNvSpPr>
          <p:nvPr>
            <p:ph idx="1"/>
          </p:nvPr>
        </p:nvSpPr>
        <p:spPr>
          <a:xfrm>
            <a:off x="457200" y="2928637"/>
            <a:ext cx="8229600" cy="3022225"/>
          </a:xfrm>
          <a:prstGeom prst="rect">
            <a:avLst/>
          </a:prstGeom>
        </p:spPr>
        <p:txBody>
          <a:bodyPr/>
          <a:lstStyle>
            <a:lvl1pPr>
              <a:defRPr cap="all"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609600" y="5715000"/>
            <a:ext cx="8077200" cy="457200"/>
          </a:xfrm>
          <a:prstGeom prst="rect">
            <a:avLst/>
          </a:prstGeom>
        </p:spPr>
        <p:txBody>
          <a:bodyPr anchor="b">
            <a:noAutofit/>
          </a:bodyPr>
          <a:lstStyle>
            <a:lvl1pPr marL="0" indent="0">
              <a:lnSpc>
                <a:spcPct val="80000"/>
              </a:lnSpc>
              <a:defRPr sz="600" baseline="0"/>
            </a:lvl1pPr>
            <a:lvl2pPr>
              <a:defRPr sz="600"/>
            </a:lvl2pPr>
            <a:lvl3pPr>
              <a:defRPr sz="600"/>
            </a:lvl3pPr>
            <a:lvl4pPr>
              <a:defRPr sz="600"/>
            </a:lvl4pPr>
            <a:lvl5pPr>
              <a:defRPr sz="600"/>
            </a:lvl5pPr>
          </a:lstStyle>
          <a:p>
            <a:pPr lvl="0"/>
            <a:r>
              <a:rPr lang="en-US"/>
              <a:t>Click to edit Master text styles</a:t>
            </a:r>
          </a:p>
        </p:txBody>
      </p:sp>
      <p:sp>
        <p:nvSpPr>
          <p:cNvPr id="5" name="Footer Placeholder 4"/>
          <p:cNvSpPr>
            <a:spLocks noGrp="1"/>
          </p:cNvSpPr>
          <p:nvPr>
            <p:ph type="ftr" sz="quarter" idx="14"/>
          </p:nvPr>
        </p:nvSpPr>
        <p:spPr>
          <a:xfrm>
            <a:off x="604838" y="6461129"/>
            <a:ext cx="2895600" cy="168275"/>
          </a:xfrm>
          <a:prstGeom prst="rect">
            <a:avLst/>
          </a:prstGeom>
        </p:spPr>
        <p:txBody>
          <a:bodyPr/>
          <a:lstStyle>
            <a:lvl1pPr eaLnBrk="0" hangingPunct="0">
              <a:defRPr/>
            </a:lvl1pPr>
          </a:lstStyle>
          <a:p>
            <a:pPr fontAlgn="base">
              <a:spcBef>
                <a:spcPct val="0"/>
              </a:spcBef>
              <a:spcAft>
                <a:spcPct val="0"/>
              </a:spcAft>
              <a:defRPr/>
            </a:pPr>
            <a:r>
              <a:rPr lang="en-US">
                <a:solidFill>
                  <a:prstClr val="black"/>
                </a:solidFill>
                <a:latin typeface="Arial" panose="020B0604020202020204" pitchFamily="34" charset="0"/>
              </a:rPr>
              <a:t>©2013 VF Imagewear</a:t>
            </a:r>
          </a:p>
        </p:txBody>
      </p:sp>
      <p:sp>
        <p:nvSpPr>
          <p:cNvPr id="6" name="Slide Number Placeholder 5"/>
          <p:cNvSpPr>
            <a:spLocks noGrp="1"/>
          </p:cNvSpPr>
          <p:nvPr>
            <p:ph type="sldNum" sz="quarter" idx="15"/>
          </p:nvPr>
        </p:nvSpPr>
        <p:spPr/>
        <p:txBody>
          <a:bodyPr/>
          <a:lstStyle>
            <a:lvl1pPr>
              <a:defRPr/>
            </a:lvl1pPr>
          </a:lstStyle>
          <a:p>
            <a:fld id="{CE08F8F3-E1EC-4908-81A4-B42F91D2919D}" type="slidenum">
              <a:rPr lang="en-US" altLang="en-US"/>
              <a:pPr/>
              <a:t>‹#›</a:t>
            </a:fld>
            <a:endParaRPr lang="en-US" altLang="en-US"/>
          </a:p>
        </p:txBody>
      </p:sp>
    </p:spTree>
    <p:extLst>
      <p:ext uri="{BB962C8B-B14F-4D97-AF65-F5344CB8AC3E}">
        <p14:creationId xmlns:p14="http://schemas.microsoft.com/office/powerpoint/2010/main" val="1930998602"/>
      </p:ext>
    </p:extLst>
  </p:cSld>
  <p:clrMapOvr>
    <a:masterClrMapping/>
  </p:clrMapOvr>
  <p:transition spd="med">
    <p:fade/>
  </p:transition>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rt Comparison">
    <p:spTree>
      <p:nvGrpSpPr>
        <p:cNvPr id="1" name=""/>
        <p:cNvGrpSpPr/>
        <p:nvPr/>
      </p:nvGrpSpPr>
      <p:grpSpPr>
        <a:xfrm>
          <a:off x="0" y="0"/>
          <a:ext cx="0" cy="0"/>
          <a:chOff x="0" y="0"/>
          <a:chExt cx="0" cy="0"/>
        </a:xfrm>
      </p:grpSpPr>
      <p:sp>
        <p:nvSpPr>
          <p:cNvPr id="12" name="Chart Placeholder 11"/>
          <p:cNvSpPr>
            <a:spLocks noGrp="1"/>
          </p:cNvSpPr>
          <p:nvPr>
            <p:ph type="chart" sz="quarter" idx="14"/>
          </p:nvPr>
        </p:nvSpPr>
        <p:spPr>
          <a:xfrm>
            <a:off x="609600" y="2180257"/>
            <a:ext cx="3886200" cy="3534745"/>
          </a:xfrm>
          <a:prstGeom prst="rect">
            <a:avLst/>
          </a:prstGeom>
        </p:spPr>
        <p:txBody>
          <a:bodyPr/>
          <a:lstStyle>
            <a:lvl1pPr marL="0" indent="0">
              <a:buNone/>
              <a:defRPr sz="1050" baseline="0"/>
            </a:lvl1pPr>
          </a:lstStyle>
          <a:p>
            <a:pPr lvl="0"/>
            <a:r>
              <a:rPr lang="en-US" noProof="0"/>
              <a:t>Click icon to add chart</a:t>
            </a:r>
          </a:p>
        </p:txBody>
      </p:sp>
      <p:sp>
        <p:nvSpPr>
          <p:cNvPr id="2" name="Title 1"/>
          <p:cNvSpPr>
            <a:spLocks noGrp="1"/>
          </p:cNvSpPr>
          <p:nvPr>
            <p:ph type="title"/>
          </p:nvPr>
        </p:nvSpPr>
        <p:spPr>
          <a:xfrm>
            <a:off x="457200" y="1616951"/>
            <a:ext cx="8229600" cy="116861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3887788" cy="639762"/>
          </a:xfrm>
          <a:prstGeom prst="rect">
            <a:avLst/>
          </a:prstGeom>
        </p:spPr>
        <p:txBody>
          <a:bodyPr anchor="b"/>
          <a:lstStyle>
            <a:lvl1pPr marL="0" indent="0">
              <a:buNone/>
              <a:defRPr sz="16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797487" y="1535113"/>
            <a:ext cx="3889315" cy="639762"/>
          </a:xfrm>
          <a:prstGeom prst="rect">
            <a:avLst/>
          </a:prstGeom>
        </p:spPr>
        <p:txBody>
          <a:bodyPr anchor="b"/>
          <a:lstStyle>
            <a:lvl1pPr marL="0" indent="0">
              <a:buNone/>
              <a:defRPr sz="165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7"/>
          <p:cNvSpPr>
            <a:spLocks noGrp="1"/>
          </p:cNvSpPr>
          <p:nvPr>
            <p:ph type="body" sz="quarter" idx="13"/>
          </p:nvPr>
        </p:nvSpPr>
        <p:spPr>
          <a:xfrm>
            <a:off x="609600" y="5715000"/>
            <a:ext cx="3886200" cy="457200"/>
          </a:xfrm>
          <a:prstGeom prst="rect">
            <a:avLst/>
          </a:prstGeom>
        </p:spPr>
        <p:txBody>
          <a:bodyPr anchor="b">
            <a:noAutofit/>
          </a:bodyPr>
          <a:lstStyle>
            <a:lvl1pPr marL="0" indent="0">
              <a:lnSpc>
                <a:spcPct val="80000"/>
              </a:lnSpc>
              <a:defRPr sz="600" baseline="0"/>
            </a:lvl1pPr>
            <a:lvl2pPr>
              <a:defRPr sz="600"/>
            </a:lvl2pPr>
            <a:lvl3pPr>
              <a:defRPr sz="600"/>
            </a:lvl3pPr>
            <a:lvl4pPr>
              <a:defRPr sz="600"/>
            </a:lvl4pPr>
            <a:lvl5pPr>
              <a:defRPr sz="600"/>
            </a:lvl5pPr>
          </a:lstStyle>
          <a:p>
            <a:pPr lvl="0"/>
            <a:r>
              <a:rPr lang="en-US"/>
              <a:t>Click to edit Master text styles</a:t>
            </a:r>
          </a:p>
        </p:txBody>
      </p:sp>
      <p:sp>
        <p:nvSpPr>
          <p:cNvPr id="13" name="Chart Placeholder 11"/>
          <p:cNvSpPr>
            <a:spLocks noGrp="1"/>
          </p:cNvSpPr>
          <p:nvPr>
            <p:ph type="chart" sz="quarter" idx="15"/>
          </p:nvPr>
        </p:nvSpPr>
        <p:spPr>
          <a:xfrm>
            <a:off x="4792825" y="2180257"/>
            <a:ext cx="3886200" cy="3534745"/>
          </a:xfrm>
          <a:prstGeom prst="rect">
            <a:avLst/>
          </a:prstGeom>
        </p:spPr>
        <p:txBody>
          <a:bodyPr/>
          <a:lstStyle>
            <a:lvl1pPr marL="0" indent="0">
              <a:buNone/>
              <a:defRPr sz="1050" baseline="0"/>
            </a:lvl1pPr>
          </a:lstStyle>
          <a:p>
            <a:pPr lvl="0"/>
            <a:r>
              <a:rPr lang="en-US" noProof="0"/>
              <a:t>Click icon to add chart</a:t>
            </a:r>
          </a:p>
        </p:txBody>
      </p:sp>
      <p:sp>
        <p:nvSpPr>
          <p:cNvPr id="14" name="Text Placeholder 7"/>
          <p:cNvSpPr>
            <a:spLocks noGrp="1"/>
          </p:cNvSpPr>
          <p:nvPr>
            <p:ph type="body" sz="quarter" idx="16"/>
          </p:nvPr>
        </p:nvSpPr>
        <p:spPr>
          <a:xfrm>
            <a:off x="4792825" y="5715000"/>
            <a:ext cx="3886200" cy="457200"/>
          </a:xfrm>
          <a:prstGeom prst="rect">
            <a:avLst/>
          </a:prstGeom>
        </p:spPr>
        <p:txBody>
          <a:bodyPr anchor="b">
            <a:noAutofit/>
          </a:bodyPr>
          <a:lstStyle>
            <a:lvl1pPr marL="0" indent="0">
              <a:lnSpc>
                <a:spcPct val="80000"/>
              </a:lnSpc>
              <a:defRPr sz="600" baseline="0"/>
            </a:lvl1pPr>
            <a:lvl2pPr>
              <a:defRPr sz="600"/>
            </a:lvl2pPr>
            <a:lvl3pPr>
              <a:defRPr sz="600"/>
            </a:lvl3pPr>
            <a:lvl4pPr>
              <a:defRPr sz="600"/>
            </a:lvl4pPr>
            <a:lvl5pPr>
              <a:defRPr sz="600"/>
            </a:lvl5pPr>
          </a:lstStyle>
          <a:p>
            <a:pPr lvl="0"/>
            <a:r>
              <a:rPr lang="en-US"/>
              <a:t>Click to edit Master text styles</a:t>
            </a:r>
          </a:p>
        </p:txBody>
      </p:sp>
      <p:sp>
        <p:nvSpPr>
          <p:cNvPr id="9" name="Footer Placeholder 4"/>
          <p:cNvSpPr>
            <a:spLocks noGrp="1"/>
          </p:cNvSpPr>
          <p:nvPr>
            <p:ph type="ftr" sz="quarter" idx="17"/>
          </p:nvPr>
        </p:nvSpPr>
        <p:spPr>
          <a:xfrm>
            <a:off x="604838" y="6461129"/>
            <a:ext cx="2895600" cy="168275"/>
          </a:xfrm>
          <a:prstGeom prst="rect">
            <a:avLst/>
          </a:prstGeom>
        </p:spPr>
        <p:txBody>
          <a:bodyPr/>
          <a:lstStyle>
            <a:lvl1pPr>
              <a:defRPr/>
            </a:lvl1pPr>
          </a:lstStyle>
          <a:p>
            <a:pPr eaLnBrk="0" fontAlgn="base" hangingPunct="0">
              <a:spcBef>
                <a:spcPct val="0"/>
              </a:spcBef>
              <a:spcAft>
                <a:spcPct val="0"/>
              </a:spcAft>
              <a:defRPr/>
            </a:pPr>
            <a:r>
              <a:rPr lang="en-US">
                <a:solidFill>
                  <a:prstClr val="black"/>
                </a:solidFill>
                <a:latin typeface="Arial" panose="020B0604020202020204" pitchFamily="34" charset="0"/>
              </a:rPr>
              <a:t>©2013 VF Imagewear</a:t>
            </a:r>
          </a:p>
        </p:txBody>
      </p:sp>
      <p:sp>
        <p:nvSpPr>
          <p:cNvPr id="11" name="Slide Number Placeholder 5"/>
          <p:cNvSpPr>
            <a:spLocks noGrp="1"/>
          </p:cNvSpPr>
          <p:nvPr>
            <p:ph type="sldNum" sz="quarter" idx="18"/>
          </p:nvPr>
        </p:nvSpPr>
        <p:spPr/>
        <p:txBody>
          <a:bodyPr/>
          <a:lstStyle>
            <a:lvl1pPr>
              <a:defRPr/>
            </a:lvl1pPr>
          </a:lstStyle>
          <a:p>
            <a:fld id="{C476CF5F-5C41-4A53-AD74-2D6574960589}" type="slidenum">
              <a:rPr lang="en-US" altLang="en-US"/>
              <a:pPr/>
              <a:t>‹#›</a:t>
            </a:fld>
            <a:endParaRPr lang="en-US" altLang="en-US"/>
          </a:p>
        </p:txBody>
      </p:sp>
    </p:spTree>
    <p:extLst>
      <p:ext uri="{BB962C8B-B14F-4D97-AF65-F5344CB8AC3E}">
        <p14:creationId xmlns:p14="http://schemas.microsoft.com/office/powerpoint/2010/main" val="1270965853"/>
      </p:ext>
    </p:extLst>
  </p:cSld>
  <p:clrMapOvr>
    <a:masterClrMapping/>
  </p:clrMapOvr>
  <p:transition spd="med">
    <p:fade/>
  </p:transition>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microsoft.com/office/2007/relationships/diagramDrawing" Target="../diagrams/drawing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diagramData" Target="../diagrams/data1.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diagramColors" Target="../diagrams/colors1.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diagramQuickStyle" Target="../diagrams/quickStyle1.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diagramLayout" Target="../diagrams/layout1.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34.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31.png"/><Relationship Id="rId5" Type="http://schemas.openxmlformats.org/officeDocument/2006/relationships/theme" Target="../theme/theme3.xml"/><Relationship Id="rId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4.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31.png"/><Relationship Id="rId5" Type="http://schemas.openxmlformats.org/officeDocument/2006/relationships/theme" Target="../theme/theme4.xml"/><Relationship Id="rId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34.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1.png"/><Relationship Id="rId5" Type="http://schemas.openxmlformats.org/officeDocument/2006/relationships/theme" Target="../theme/theme5.xml"/><Relationship Id="rId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4.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31.png"/><Relationship Id="rId5" Type="http://schemas.openxmlformats.org/officeDocument/2006/relationships/theme" Target="../theme/theme6.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60.xml"/><Relationship Id="rId7" Type="http://schemas.openxmlformats.org/officeDocument/2006/relationships/image" Target="../media/image3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7.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225425"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anose="020F0502020204030204" pitchFamily="34" charset="0"/>
                <a:ea typeface="Calibri" panose="020F0502020204030204" pitchFamily="34" charset="0"/>
                <a:cs typeface="Calibri" panose="020F0502020204030204" pitchFamily="34" charset="0"/>
              </a:defRPr>
            </a:lvl1pPr>
          </a:lstStyle>
          <a:p>
            <a:pPr eaLnBrk="0" fontAlgn="base" hangingPunct="0">
              <a:spcBef>
                <a:spcPct val="0"/>
              </a:spcBef>
              <a:spcAft>
                <a:spcPct val="0"/>
              </a:spcAft>
            </a:pPr>
            <a:fld id="{BF58401C-7C48-41BD-96DD-5A969BF9D888}" type="slidenum">
              <a:rPr lang="en-US" altLang="en-US"/>
              <a:pPr eaLnBrk="0" fontAlgn="base" hangingPunct="0">
                <a:spcBef>
                  <a:spcPct val="0"/>
                </a:spcBef>
                <a:spcAft>
                  <a:spcPct val="0"/>
                </a:spcAft>
              </a:pPr>
              <a:t>‹#›</a:t>
            </a:fld>
            <a:endParaRPr lang="en-US" altLang="en-US"/>
          </a:p>
        </p:txBody>
      </p:sp>
      <p:pic>
        <p:nvPicPr>
          <p:cNvPr id="10243" name="Picture 4"/>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LG_BulwarkFR_DK.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11138" y="190500"/>
            <a:ext cx="93186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57557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342900" rtl="0" eaLnBrk="0" fontAlgn="base" hangingPunct="0">
        <a:lnSpc>
          <a:spcPct val="80000"/>
        </a:lnSpc>
        <a:spcBef>
          <a:spcPct val="0"/>
        </a:spcBef>
        <a:spcAft>
          <a:spcPct val="0"/>
        </a:spcAft>
        <a:defRPr sz="3225" b="1" kern="1200">
          <a:solidFill>
            <a:schemeClr val="tx1"/>
          </a:solidFill>
          <a:latin typeface="Calibri"/>
          <a:ea typeface="Calibri" pitchFamily="34" charset="0"/>
          <a:cs typeface="Calibri"/>
        </a:defRPr>
      </a:lvl1pPr>
      <a:lvl2pPr algn="ctr" defTabSz="342900" rtl="0" eaLnBrk="0" fontAlgn="base" hangingPunct="0">
        <a:lnSpc>
          <a:spcPct val="80000"/>
        </a:lnSpc>
        <a:spcBef>
          <a:spcPct val="0"/>
        </a:spcBef>
        <a:spcAft>
          <a:spcPct val="0"/>
        </a:spcAft>
        <a:defRPr sz="3225" b="1">
          <a:solidFill>
            <a:schemeClr val="tx1"/>
          </a:solidFill>
          <a:latin typeface="Calibri" pitchFamily="34" charset="0"/>
          <a:ea typeface="Calibri" pitchFamily="34" charset="0"/>
          <a:cs typeface="Calibri" pitchFamily="34" charset="0"/>
        </a:defRPr>
      </a:lvl2pPr>
      <a:lvl3pPr algn="ctr" defTabSz="342900" rtl="0" eaLnBrk="0" fontAlgn="base" hangingPunct="0">
        <a:lnSpc>
          <a:spcPct val="80000"/>
        </a:lnSpc>
        <a:spcBef>
          <a:spcPct val="0"/>
        </a:spcBef>
        <a:spcAft>
          <a:spcPct val="0"/>
        </a:spcAft>
        <a:defRPr sz="3225" b="1">
          <a:solidFill>
            <a:schemeClr val="tx1"/>
          </a:solidFill>
          <a:latin typeface="Calibri" pitchFamily="34" charset="0"/>
          <a:ea typeface="Calibri" pitchFamily="34" charset="0"/>
          <a:cs typeface="Calibri" pitchFamily="34" charset="0"/>
        </a:defRPr>
      </a:lvl3pPr>
      <a:lvl4pPr algn="ctr" defTabSz="342900" rtl="0" eaLnBrk="0" fontAlgn="base" hangingPunct="0">
        <a:lnSpc>
          <a:spcPct val="80000"/>
        </a:lnSpc>
        <a:spcBef>
          <a:spcPct val="0"/>
        </a:spcBef>
        <a:spcAft>
          <a:spcPct val="0"/>
        </a:spcAft>
        <a:defRPr sz="3225" b="1">
          <a:solidFill>
            <a:schemeClr val="tx1"/>
          </a:solidFill>
          <a:latin typeface="Calibri" pitchFamily="34" charset="0"/>
          <a:ea typeface="Calibri" pitchFamily="34" charset="0"/>
          <a:cs typeface="Calibri" pitchFamily="34" charset="0"/>
        </a:defRPr>
      </a:lvl4pPr>
      <a:lvl5pPr algn="ctr" defTabSz="342900" rtl="0" eaLnBrk="0" fontAlgn="base" hangingPunct="0">
        <a:lnSpc>
          <a:spcPct val="80000"/>
        </a:lnSpc>
        <a:spcBef>
          <a:spcPct val="0"/>
        </a:spcBef>
        <a:spcAft>
          <a:spcPct val="0"/>
        </a:spcAft>
        <a:defRPr sz="3225" b="1">
          <a:solidFill>
            <a:schemeClr val="tx1"/>
          </a:solidFill>
          <a:latin typeface="Calibri" pitchFamily="34" charset="0"/>
          <a:ea typeface="Calibri" pitchFamily="34" charset="0"/>
          <a:cs typeface="Calibri" pitchFamily="34" charset="0"/>
        </a:defRPr>
      </a:lvl5pPr>
      <a:lvl6pPr marL="342900" algn="ctr" defTabSz="342900" rtl="0" fontAlgn="base">
        <a:lnSpc>
          <a:spcPct val="80000"/>
        </a:lnSpc>
        <a:spcBef>
          <a:spcPct val="0"/>
        </a:spcBef>
        <a:spcAft>
          <a:spcPct val="0"/>
        </a:spcAft>
        <a:defRPr sz="3225" b="1">
          <a:solidFill>
            <a:schemeClr val="tx1"/>
          </a:solidFill>
          <a:latin typeface="Calibri" pitchFamily="34" charset="0"/>
          <a:ea typeface="Calibri" pitchFamily="34" charset="0"/>
          <a:cs typeface="Calibri" pitchFamily="34" charset="0"/>
        </a:defRPr>
      </a:lvl6pPr>
      <a:lvl7pPr marL="685800" algn="ctr" defTabSz="342900" rtl="0" fontAlgn="base">
        <a:lnSpc>
          <a:spcPct val="80000"/>
        </a:lnSpc>
        <a:spcBef>
          <a:spcPct val="0"/>
        </a:spcBef>
        <a:spcAft>
          <a:spcPct val="0"/>
        </a:spcAft>
        <a:defRPr sz="3225" b="1">
          <a:solidFill>
            <a:schemeClr val="tx1"/>
          </a:solidFill>
          <a:latin typeface="Calibri" pitchFamily="34" charset="0"/>
          <a:ea typeface="Calibri" pitchFamily="34" charset="0"/>
          <a:cs typeface="Calibri" pitchFamily="34" charset="0"/>
        </a:defRPr>
      </a:lvl7pPr>
      <a:lvl8pPr marL="1028700" algn="ctr" defTabSz="342900" rtl="0" fontAlgn="base">
        <a:lnSpc>
          <a:spcPct val="80000"/>
        </a:lnSpc>
        <a:spcBef>
          <a:spcPct val="0"/>
        </a:spcBef>
        <a:spcAft>
          <a:spcPct val="0"/>
        </a:spcAft>
        <a:defRPr sz="3225" b="1">
          <a:solidFill>
            <a:schemeClr val="tx1"/>
          </a:solidFill>
          <a:latin typeface="Calibri" pitchFamily="34" charset="0"/>
          <a:ea typeface="Calibri" pitchFamily="34" charset="0"/>
          <a:cs typeface="Calibri" pitchFamily="34" charset="0"/>
        </a:defRPr>
      </a:lvl8pPr>
      <a:lvl9pPr marL="1371600" algn="ctr" defTabSz="342900" rtl="0" fontAlgn="base">
        <a:lnSpc>
          <a:spcPct val="80000"/>
        </a:lnSpc>
        <a:spcBef>
          <a:spcPct val="0"/>
        </a:spcBef>
        <a:spcAft>
          <a:spcPct val="0"/>
        </a:spcAft>
        <a:defRPr sz="3225" b="1">
          <a:solidFill>
            <a:schemeClr val="tx1"/>
          </a:solidFill>
          <a:latin typeface="Calibri" pitchFamily="34" charset="0"/>
          <a:ea typeface="Calibri" pitchFamily="34" charset="0"/>
          <a:cs typeface="Calibri" pitchFamily="34" charset="0"/>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Calibri"/>
          <a:ea typeface="Calibri" pitchFamily="34" charset="0"/>
          <a:cs typeface="Calibri"/>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Calibri"/>
          <a:ea typeface="Calibri" pitchFamily="34" charset="0"/>
          <a:cs typeface="Calibri"/>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Calibri"/>
          <a:ea typeface="Calibri" pitchFamily="34" charset="0"/>
          <a:cs typeface="Calibri"/>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Calibri"/>
          <a:ea typeface="Calibri" pitchFamily="34" charset="0"/>
          <a:cs typeface="Calibri"/>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Calibri"/>
          <a:ea typeface="Calibri" pitchFamily="34" charset="0"/>
          <a:cs typeface="Calibri"/>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47700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E48E7-BB46-4A7D-B1D2-7AF41AB0FA37}" type="datetime1">
              <a:rPr lang="en-US" smtClean="0"/>
              <a:t>7/10/2025</a:t>
            </a:fld>
            <a:endParaRPr lang="en-US"/>
          </a:p>
        </p:txBody>
      </p:sp>
      <p:sp>
        <p:nvSpPr>
          <p:cNvPr id="5" name="Footer Placeholder 4"/>
          <p:cNvSpPr>
            <a:spLocks noGrp="1"/>
          </p:cNvSpPr>
          <p:nvPr>
            <p:ph type="ftr" sz="quarter" idx="3"/>
          </p:nvPr>
        </p:nvSpPr>
        <p:spPr>
          <a:xfrm>
            <a:off x="3124200" y="647700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Rectangle 8"/>
          <p:cNvSpPr/>
          <p:nvPr userDrawn="1"/>
        </p:nvSpPr>
        <p:spPr>
          <a:xfrm>
            <a:off x="0" y="6472019"/>
            <a:ext cx="9144000" cy="385985"/>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0" y="6393680"/>
            <a:ext cx="9144000" cy="4876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5"/>
            <a:ext cx="9144000" cy="1112133"/>
          </a:xfrm>
          <a:prstGeom prst="rect">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800"/>
          </a:p>
        </p:txBody>
      </p:sp>
      <p:sp>
        <p:nvSpPr>
          <p:cNvPr id="8" name="Rectangle 7"/>
          <p:cNvSpPr/>
          <p:nvPr userDrawn="1"/>
        </p:nvSpPr>
        <p:spPr>
          <a:xfrm>
            <a:off x="0" y="1138265"/>
            <a:ext cx="9144000" cy="48768"/>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61737" y="-24883"/>
            <a:ext cx="7690777"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7774" y="1307500"/>
            <a:ext cx="8548047" cy="5004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42036" y="6479501"/>
            <a:ext cx="466428" cy="365125"/>
          </a:xfrm>
          <a:prstGeom prst="rect">
            <a:avLst/>
          </a:prstGeom>
        </p:spPr>
        <p:txBody>
          <a:bodyPr vert="horz" lIns="91440" tIns="45720" rIns="91440" bIns="45720" rtlCol="0" anchor="ctr"/>
          <a:lstStyle>
            <a:lvl1pPr algn="r">
              <a:defRPr sz="1100">
                <a:solidFill>
                  <a:schemeClr val="bg1"/>
                </a:solidFill>
              </a:defRPr>
            </a:lvl1pPr>
          </a:lstStyle>
          <a:p>
            <a:fld id="{A9827C0B-57E8-470C-889C-315E741D0591}" type="slidenum">
              <a:rPr lang="en-US" smtClean="0"/>
              <a:pPr/>
              <a:t>‹#›</a:t>
            </a:fld>
            <a:endParaRPr lang="en-US"/>
          </a:p>
        </p:txBody>
      </p:sp>
      <p:graphicFrame>
        <p:nvGraphicFramePr>
          <p:cNvPr id="12" name="Diagram 11"/>
          <p:cNvGraphicFramePr/>
          <p:nvPr userDrawn="1"/>
        </p:nvGraphicFramePr>
        <p:xfrm>
          <a:off x="8189122" y="272212"/>
          <a:ext cx="719138" cy="635843"/>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Tree>
    <p:extLst>
      <p:ext uri="{BB962C8B-B14F-4D97-AF65-F5344CB8AC3E}">
        <p14:creationId xmlns:p14="http://schemas.microsoft.com/office/powerpoint/2010/main" val="197066345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8" r:id="rId26"/>
    <p:sldLayoutId id="2147483808" r:id="rId27"/>
  </p:sldLayoutIdLst>
  <p:hf hdr="0" ftr="0" dt="0"/>
  <p:txStyles>
    <p:titleStyle>
      <a:lvl1pPr algn="l" defTabSz="914378" rtl="0" eaLnBrk="1" latinLnBrk="0" hangingPunct="1">
        <a:spcBef>
          <a:spcPct val="0"/>
        </a:spcBef>
        <a:buNone/>
        <a:defRPr sz="2400" b="1" kern="1200">
          <a:solidFill>
            <a:schemeClr val="bg1"/>
          </a:solidFill>
          <a:latin typeface="+mj-lt"/>
          <a:ea typeface="+mj-ea"/>
          <a:cs typeface="+mj-cs"/>
        </a:defRPr>
      </a:lvl1pPr>
    </p:titleStyle>
    <p:bodyStyle>
      <a:lvl1pPr marL="230183" indent="-230183" algn="l" defTabSz="914378" rtl="0" eaLnBrk="1" latinLnBrk="0" hangingPunct="1">
        <a:spcBef>
          <a:spcPts val="600"/>
        </a:spcBef>
        <a:buClr>
          <a:srgbClr val="C00000"/>
        </a:buClr>
        <a:buFont typeface="Wingdings" panose="05000000000000000000" pitchFamily="2" charset="2"/>
        <a:buChar char="l"/>
        <a:defRPr sz="1800" kern="1200">
          <a:solidFill>
            <a:schemeClr val="tx1"/>
          </a:solidFill>
          <a:latin typeface="+mn-lt"/>
          <a:ea typeface="+mn-ea"/>
          <a:cs typeface="+mn-cs"/>
        </a:defRPr>
      </a:lvl1pPr>
      <a:lvl2pPr marL="517512" indent="-176209" algn="l" defTabSz="914378" rtl="0" eaLnBrk="1" latinLnBrk="0" hangingPunct="1">
        <a:spcBef>
          <a:spcPts val="600"/>
        </a:spcBef>
        <a:buClr>
          <a:srgbClr val="C00000"/>
        </a:buClr>
        <a:buFont typeface="Arial" panose="020B0604020202020204" pitchFamily="34" charset="0"/>
        <a:buChar char="–"/>
        <a:defRPr sz="1600" kern="1200">
          <a:solidFill>
            <a:schemeClr val="tx1"/>
          </a:solidFill>
          <a:latin typeface="+mn-lt"/>
          <a:ea typeface="+mn-ea"/>
          <a:cs typeface="+mn-cs"/>
        </a:defRPr>
      </a:lvl2pPr>
      <a:lvl3pPr marL="684196" indent="-111122" algn="l" defTabSz="914378" rtl="0" eaLnBrk="1" latinLnBrk="0" hangingPunct="1">
        <a:spcBef>
          <a:spcPts val="600"/>
        </a:spcBef>
        <a:buClr>
          <a:srgbClr val="C00000"/>
        </a:buClr>
        <a:buFont typeface="Arial" panose="020B0604020202020204" pitchFamily="34" charset="0"/>
        <a:buChar char="•"/>
        <a:defRPr sz="1400" kern="1200">
          <a:solidFill>
            <a:schemeClr val="tx1"/>
          </a:solidFill>
          <a:latin typeface="+mn-lt"/>
          <a:ea typeface="+mn-ea"/>
          <a:cs typeface="+mn-cs"/>
        </a:defRPr>
      </a:lvl3pPr>
      <a:lvl4pPr marL="914378" indent="-176209" algn="l" defTabSz="914378" rtl="0" eaLnBrk="1" latinLnBrk="0" hangingPunct="1">
        <a:spcBef>
          <a:spcPts val="600"/>
        </a:spcBef>
        <a:buClr>
          <a:srgbClr val="C00000"/>
        </a:buClr>
        <a:buFont typeface="Arial" panose="020B0604020202020204" pitchFamily="34" charset="0"/>
        <a:buChar char="•"/>
        <a:tabLst/>
        <a:defRPr sz="1400" kern="1200">
          <a:solidFill>
            <a:schemeClr val="tx1"/>
          </a:solidFill>
          <a:latin typeface="+mn-lt"/>
          <a:ea typeface="+mn-ea"/>
          <a:cs typeface="+mn-cs"/>
        </a:defRPr>
      </a:lvl4pPr>
      <a:lvl5pPr marL="1144559" indent="-174621" algn="l" defTabSz="914378" rtl="0" eaLnBrk="1" latinLnBrk="0" hangingPunct="1">
        <a:spcBef>
          <a:spcPts val="600"/>
        </a:spcBef>
        <a:buClr>
          <a:srgbClr val="C00000"/>
        </a:buClr>
        <a:buFont typeface="Arial" panose="020B0604020202020204" pitchFamily="34" charset="0"/>
        <a:buChar char="•"/>
        <a:defRPr sz="14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Diamondplate-powerpoi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57"/>
            <a:ext cx="9144000" cy="6861657"/>
          </a:xfrm>
          <a:prstGeom prst="rect">
            <a:avLst/>
          </a:prstGeom>
        </p:spPr>
      </p:pic>
      <p:sp>
        <p:nvSpPr>
          <p:cNvPr id="14" name="Rectangle 13"/>
          <p:cNvSpPr>
            <a:spLocks noChangeArrowheads="1"/>
          </p:cNvSpPr>
          <p:nvPr/>
        </p:nvSpPr>
        <p:spPr bwMode="auto">
          <a:xfrm>
            <a:off x="0" y="-3656"/>
            <a:ext cx="9144000" cy="104597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9525" cap="flat" cmpd="sng" algn="ctr">
            <a:solidFill>
              <a:schemeClr val="accent1"/>
            </a:solidFill>
            <a:prstDash val="solid"/>
            <a:miter lim="800000"/>
            <a:headEnd type="none" w="med" len="med"/>
            <a:tailEnd type="none" w="med" len="med"/>
          </a:ln>
          <a:effectLst>
            <a:innerShdw blurRad="85725" dist="88900" dir="5400000">
              <a:srgbClr val="000000"/>
            </a:innerShdw>
          </a:effectLst>
        </p:spPr>
        <p:txBody>
          <a:bodyPr vert="horz" wrap="none" lIns="80682" tIns="40341" rIns="80682" bIns="40341" anchor="ctr" compatLnSpc="1"/>
          <a:lstStyle/>
          <a:p>
            <a:pPr lvl="0"/>
            <a:r>
              <a:rPr kumimoji="0" lang="en-US" sz="1588">
                <a:latin typeface="Franklin Gothic Book"/>
              </a:rPr>
              <a:t> </a:t>
            </a:r>
          </a:p>
        </p:txBody>
      </p:sp>
      <p:sp>
        <p:nvSpPr>
          <p:cNvPr id="13" name="Text Placeholder 12"/>
          <p:cNvSpPr>
            <a:spLocks noGrp="1"/>
          </p:cNvSpPr>
          <p:nvPr>
            <p:ph type="body" idx="1"/>
          </p:nvPr>
        </p:nvSpPr>
        <p:spPr>
          <a:xfrm>
            <a:off x="301752" y="1820562"/>
            <a:ext cx="8534400" cy="4283906"/>
          </a:xfrm>
          <a:prstGeom prst="rect">
            <a:avLst/>
          </a:prstGeom>
        </p:spPr>
        <p:txBody>
          <a:bodyPr vert="horz">
            <a:no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TextBox 19"/>
          <p:cNvSpPr txBox="1"/>
          <p:nvPr/>
        </p:nvSpPr>
        <p:spPr>
          <a:xfrm>
            <a:off x="7642819" y="6544145"/>
            <a:ext cx="1288587" cy="164725"/>
          </a:xfrm>
          <a:prstGeom prst="rect">
            <a:avLst/>
          </a:prstGeom>
          <a:noFill/>
        </p:spPr>
        <p:txBody>
          <a:bodyPr wrap="square" rtlCol="0">
            <a:spAutoFit/>
          </a:bodyPr>
          <a:lstStyle/>
          <a:p>
            <a:pPr marL="0" marR="0" indent="0" algn="r" defTabSz="403433" rtl="0" eaLnBrk="1" fontAlgn="auto" latinLnBrk="0" hangingPunct="1">
              <a:lnSpc>
                <a:spcPct val="100000"/>
              </a:lnSpc>
              <a:spcBef>
                <a:spcPts val="0"/>
              </a:spcBef>
              <a:spcAft>
                <a:spcPts val="0"/>
              </a:spcAft>
              <a:buClrTx/>
              <a:buSzTx/>
              <a:buFontTx/>
              <a:buNone/>
              <a:tabLst/>
              <a:defRPr/>
            </a:pPr>
            <a:r>
              <a:rPr lang="en-US" sz="706" b="1" i="0" u="none" strike="noStrike" kern="1200" spc="0" baseline="30000">
                <a:solidFill>
                  <a:schemeClr val="tx1"/>
                </a:solidFill>
                <a:latin typeface="Arial Narrow"/>
                <a:ea typeface="+mn-ea"/>
                <a:cs typeface="Arial Narrow"/>
              </a:rPr>
              <a:t>© Marathon Petroleum Company </a:t>
            </a:r>
          </a:p>
        </p:txBody>
      </p:sp>
      <p:sp>
        <p:nvSpPr>
          <p:cNvPr id="31" name="TextBox 30"/>
          <p:cNvSpPr txBox="1"/>
          <p:nvPr/>
        </p:nvSpPr>
        <p:spPr>
          <a:xfrm>
            <a:off x="5994400" y="6356352"/>
            <a:ext cx="2937002" cy="258533"/>
          </a:xfrm>
          <a:prstGeom prst="rect">
            <a:avLst/>
          </a:prstGeom>
          <a:noFill/>
        </p:spPr>
        <p:txBody>
          <a:bodyPr wrap="square" rtlCol="0">
            <a:noAutofit/>
          </a:bodyPr>
          <a:lstStyle/>
          <a:p>
            <a:pPr algn="r"/>
            <a:r>
              <a:rPr lang="en-US" sz="794" b="0" i="0" spc="0" baseline="0">
                <a:solidFill>
                  <a:schemeClr val="tx1"/>
                </a:solidFill>
                <a:latin typeface="Arial Narrow"/>
                <a:cs typeface="Arial Narrow"/>
              </a:rPr>
              <a:t>PROCESS SAFETY ADVISORY</a:t>
            </a:r>
            <a:r>
              <a:rPr lang="en-US" sz="706" b="0" i="0" spc="0">
                <a:solidFill>
                  <a:schemeClr val="tx1"/>
                </a:solidFill>
                <a:latin typeface="Arial Narrow"/>
                <a:cs typeface="Arial Narrow"/>
              </a:rPr>
              <a:t> </a:t>
            </a:r>
            <a:r>
              <a:rPr lang="en-US" sz="706" b="0" i="0" spc="0">
                <a:solidFill>
                  <a:schemeClr val="tx1">
                    <a:lumMod val="60000"/>
                    <a:lumOff val="40000"/>
                  </a:schemeClr>
                </a:solidFill>
                <a:latin typeface="Arial Narrow"/>
                <a:cs typeface="Arial Narrow"/>
              </a:rPr>
              <a:t>|</a:t>
            </a:r>
            <a:r>
              <a:rPr lang="en-US" sz="706" b="0" i="0" spc="0" baseline="0">
                <a:solidFill>
                  <a:schemeClr val="tx1"/>
                </a:solidFill>
                <a:latin typeface="Arial Narrow"/>
                <a:cs typeface="Arial Narrow"/>
              </a:rPr>
              <a:t>  </a:t>
            </a:r>
            <a:fld id="{5E2CB980-391D-7E42-9155-210AF5E0E14D}" type="slidenum">
              <a:rPr lang="en-US" sz="706" b="1" i="0" spc="0" baseline="0" smtClean="0">
                <a:solidFill>
                  <a:schemeClr val="accent1"/>
                </a:solidFill>
                <a:latin typeface="Arial Narrow"/>
                <a:cs typeface="Arial Narrow"/>
              </a:rPr>
              <a:pPr algn="r"/>
              <a:t>‹#›</a:t>
            </a:fld>
            <a:endParaRPr lang="en-US" sz="706" b="1" i="0" spc="0">
              <a:solidFill>
                <a:schemeClr val="accent1"/>
              </a:solidFill>
              <a:latin typeface="Arial Narrow"/>
              <a:cs typeface="Arial Narrow"/>
            </a:endParaRPr>
          </a:p>
        </p:txBody>
      </p:sp>
      <p:sp>
        <p:nvSpPr>
          <p:cNvPr id="35" name="Title Placeholder 34"/>
          <p:cNvSpPr>
            <a:spLocks noGrp="1"/>
          </p:cNvSpPr>
          <p:nvPr>
            <p:ph type="title"/>
          </p:nvPr>
        </p:nvSpPr>
        <p:spPr>
          <a:xfrm>
            <a:off x="301753" y="600299"/>
            <a:ext cx="8534400" cy="431785"/>
          </a:xfrm>
          <a:prstGeom prst="rect">
            <a:avLst/>
          </a:prstGeom>
        </p:spPr>
        <p:txBody>
          <a:bodyPr vert="horz" lIns="91440" tIns="45720" rIns="91440" bIns="45720" rtlCol="0" anchor="ctr" anchorCtr="0">
            <a:spAutoFit/>
          </a:bodyPr>
          <a:lstStyle/>
          <a:p>
            <a:r>
              <a:rPr lang="en-US"/>
              <a:t>Click to edit Master title style</a:t>
            </a:r>
          </a:p>
        </p:txBody>
      </p:sp>
      <p:cxnSp>
        <p:nvCxnSpPr>
          <p:cNvPr id="3" name="Straight Connector 2"/>
          <p:cNvCxnSpPr/>
          <p:nvPr userDrawn="1"/>
        </p:nvCxnSpPr>
        <p:spPr>
          <a:xfrm>
            <a:off x="0" y="1046044"/>
            <a:ext cx="9144000" cy="0"/>
          </a:xfrm>
          <a:prstGeom prst="line">
            <a:avLst/>
          </a:prstGeom>
          <a:ln w="2095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2773C2A2-1A9D-472B-B0A3-33E2C7AA9EB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5518" y="6276448"/>
            <a:ext cx="2638578" cy="458623"/>
          </a:xfrm>
          <a:prstGeom prst="rect">
            <a:avLst/>
          </a:prstGeom>
        </p:spPr>
      </p:pic>
    </p:spTree>
    <p:extLst>
      <p:ext uri="{BB962C8B-B14F-4D97-AF65-F5344CB8AC3E}">
        <p14:creationId xmlns:p14="http://schemas.microsoft.com/office/powerpoint/2010/main" val="418037039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6" r:id="rId4"/>
  </p:sldLayoutIdLst>
  <p:hf sldNum="0" hdr="0" ftr="0" dt="0"/>
  <p:txStyles>
    <p:titleStyle>
      <a:lvl1pPr marL="0" marR="0" indent="0" algn="l" defTabSz="806867" rtl="0" eaLnBrk="1" fontAlgn="auto" latinLnBrk="0" hangingPunct="1">
        <a:lnSpc>
          <a:spcPct val="100000"/>
        </a:lnSpc>
        <a:spcBef>
          <a:spcPct val="0"/>
        </a:spcBef>
        <a:spcAft>
          <a:spcPts val="0"/>
        </a:spcAft>
        <a:buClrTx/>
        <a:buSzTx/>
        <a:buFontTx/>
        <a:buNone/>
        <a:tabLst/>
        <a:defRPr kumimoji="0" sz="2206" b="1" i="0" kern="1200" cap="all" baseline="0">
          <a:solidFill>
            <a:schemeClr val="bg1"/>
          </a:solidFill>
          <a:latin typeface="Arial Narrow"/>
          <a:ea typeface="+mj-ea"/>
          <a:cs typeface="Arial Narrow"/>
        </a:defRPr>
      </a:lvl1pPr>
    </p:titleStyle>
    <p:bodyStyle>
      <a:lvl1pPr marL="242060" indent="-242060" algn="l" rtl="0" eaLnBrk="1" latinLnBrk="0" hangingPunct="1">
        <a:lnSpc>
          <a:spcPct val="110000"/>
        </a:lnSpc>
        <a:spcBef>
          <a:spcPct val="20000"/>
        </a:spcBef>
        <a:buClr>
          <a:schemeClr val="accent1"/>
        </a:buClr>
        <a:buSzPct val="85000"/>
        <a:buFont typeface="Wingdings" charset="2"/>
        <a:buChar char="Ø"/>
        <a:defRPr kumimoji="0" sz="1765" b="1" i="0" kern="1200">
          <a:solidFill>
            <a:schemeClr val="accent1"/>
          </a:solidFill>
          <a:effectLst>
            <a:innerShdw blurRad="63500" dist="50800" dir="13500000">
              <a:prstClr val="black">
                <a:alpha val="50000"/>
              </a:prstClr>
            </a:innerShdw>
          </a:effectLst>
          <a:latin typeface="Arial Narrow"/>
          <a:ea typeface="+mn-ea"/>
          <a:cs typeface="Arial Narrow"/>
        </a:defRPr>
      </a:lvl1pPr>
      <a:lvl2pPr marL="484120" indent="-242060" algn="l" rtl="0" eaLnBrk="1" latinLnBrk="0" hangingPunct="1">
        <a:lnSpc>
          <a:spcPct val="110000"/>
        </a:lnSpc>
        <a:spcBef>
          <a:spcPct val="20000"/>
        </a:spcBef>
        <a:buClr>
          <a:schemeClr val="accent2"/>
        </a:buClr>
        <a:buSzPct val="70000"/>
        <a:buFont typeface="Wingdings" charset="2"/>
        <a:buChar char="Ø"/>
        <a:defRPr kumimoji="0" sz="1588" b="0" i="0" kern="1200">
          <a:solidFill>
            <a:schemeClr val="tx2"/>
          </a:solidFill>
          <a:latin typeface="Arial Narrow"/>
          <a:ea typeface="+mn-ea"/>
          <a:cs typeface="Arial Narrow"/>
        </a:defRPr>
      </a:lvl2pPr>
      <a:lvl3pPr marL="726180" indent="-201717" algn="l" rtl="0" eaLnBrk="1" latinLnBrk="0" hangingPunct="1">
        <a:lnSpc>
          <a:spcPct val="110000"/>
        </a:lnSpc>
        <a:spcBef>
          <a:spcPct val="20000"/>
        </a:spcBef>
        <a:buClr>
          <a:schemeClr val="accent3"/>
        </a:buClr>
        <a:buSzPct val="75000"/>
        <a:buFont typeface="Wingdings" charset="2"/>
        <a:buChar char="Ø"/>
        <a:defRPr kumimoji="0" sz="1412" b="0" i="0" kern="1200">
          <a:solidFill>
            <a:schemeClr val="tx1"/>
          </a:solidFill>
          <a:latin typeface="Arial Narrow"/>
          <a:ea typeface="+mn-ea"/>
          <a:cs typeface="Arial Narrow"/>
        </a:defRPr>
      </a:lvl3pPr>
      <a:lvl4pPr marL="968240" indent="-201717" algn="l" rtl="0" eaLnBrk="1" latinLnBrk="0" hangingPunct="1">
        <a:lnSpc>
          <a:spcPct val="110000"/>
        </a:lnSpc>
        <a:spcBef>
          <a:spcPct val="20000"/>
        </a:spcBef>
        <a:buClr>
          <a:schemeClr val="accent4"/>
        </a:buClr>
        <a:buSzPct val="70000"/>
        <a:buFont typeface="Wingdings" charset="2"/>
        <a:buChar char="Ø"/>
        <a:defRPr kumimoji="0" sz="1235" b="0" i="0" kern="1200">
          <a:solidFill>
            <a:schemeClr val="tx2"/>
          </a:solidFill>
          <a:latin typeface="Arial Narrow"/>
          <a:ea typeface="+mn-ea"/>
          <a:cs typeface="Arial Narrow"/>
        </a:defRPr>
      </a:lvl4pPr>
      <a:lvl5pPr marL="1210300" indent="-201717" algn="l" rtl="0" eaLnBrk="1" latinLnBrk="0" hangingPunct="1">
        <a:lnSpc>
          <a:spcPct val="110000"/>
        </a:lnSpc>
        <a:spcBef>
          <a:spcPct val="20000"/>
        </a:spcBef>
        <a:buClr>
          <a:schemeClr val="accent5"/>
        </a:buClr>
        <a:buSzPct val="70000"/>
        <a:buFont typeface="Wingdings" charset="2"/>
        <a:buChar char="Ø"/>
        <a:defRPr kumimoji="0" sz="1059" b="0" i="0" kern="1200">
          <a:solidFill>
            <a:schemeClr val="tx1"/>
          </a:solidFill>
          <a:latin typeface="Arial Narrow"/>
          <a:ea typeface="+mn-ea"/>
          <a:cs typeface="Arial Narrow"/>
        </a:defRPr>
      </a:lvl5pPr>
      <a:lvl6pPr marL="1452360" indent="-161373" algn="l" rtl="0" eaLnBrk="1" latinLnBrk="0" hangingPunct="1">
        <a:spcBef>
          <a:spcPct val="20000"/>
        </a:spcBef>
        <a:buClr>
          <a:schemeClr val="accent6"/>
        </a:buClr>
        <a:buSzPct val="80000"/>
        <a:buFont typeface="Wingdings 2"/>
        <a:buChar char=""/>
        <a:defRPr kumimoji="0" sz="1588" kern="1200">
          <a:solidFill>
            <a:schemeClr val="tx1"/>
          </a:solidFill>
          <a:latin typeface="+mn-lt"/>
          <a:ea typeface="+mn-ea"/>
          <a:cs typeface="+mn-cs"/>
        </a:defRPr>
      </a:lvl6pPr>
      <a:lvl7pPr marL="1694420" indent="-161373" algn="l" rtl="0" eaLnBrk="1" latinLnBrk="0" hangingPunct="1">
        <a:spcBef>
          <a:spcPct val="20000"/>
        </a:spcBef>
        <a:buClr>
          <a:schemeClr val="accent1">
            <a:shade val="75000"/>
          </a:schemeClr>
        </a:buClr>
        <a:buSzPct val="90000"/>
        <a:buChar char="•"/>
        <a:defRPr kumimoji="0" sz="1412" kern="1200" baseline="0">
          <a:solidFill>
            <a:schemeClr val="tx1"/>
          </a:solidFill>
          <a:latin typeface="+mn-lt"/>
          <a:ea typeface="+mn-ea"/>
          <a:cs typeface="+mn-cs"/>
        </a:defRPr>
      </a:lvl7pPr>
      <a:lvl8pPr marL="1855793" indent="-161373" algn="l" rtl="0" eaLnBrk="1" latinLnBrk="0" hangingPunct="1">
        <a:spcBef>
          <a:spcPct val="20000"/>
        </a:spcBef>
        <a:buClr>
          <a:schemeClr val="accent4">
            <a:shade val="75000"/>
          </a:schemeClr>
        </a:buClr>
        <a:buChar char="•"/>
        <a:defRPr kumimoji="0" sz="1412" kern="1200">
          <a:solidFill>
            <a:schemeClr val="tx1"/>
          </a:solidFill>
          <a:latin typeface="+mn-lt"/>
          <a:ea typeface="+mn-ea"/>
          <a:cs typeface="+mn-cs"/>
        </a:defRPr>
      </a:lvl8pPr>
      <a:lvl9pPr marL="2097853" indent="-161373" algn="l" rtl="0" eaLnBrk="1" latinLnBrk="0" hangingPunct="1">
        <a:spcBef>
          <a:spcPct val="20000"/>
        </a:spcBef>
        <a:buClr>
          <a:schemeClr val="accent2">
            <a:shade val="75000"/>
          </a:schemeClr>
        </a:buClr>
        <a:buSzPct val="90000"/>
        <a:buChar char="•"/>
        <a:defRPr kumimoji="0" sz="1235"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03433" algn="l" rtl="0" eaLnBrk="1" latinLnBrk="0" hangingPunct="1">
        <a:defRPr kumimoji="0" kern="1200">
          <a:solidFill>
            <a:schemeClr val="tx1"/>
          </a:solidFill>
          <a:latin typeface="+mn-lt"/>
          <a:ea typeface="+mn-ea"/>
          <a:cs typeface="+mn-cs"/>
        </a:defRPr>
      </a:lvl2pPr>
      <a:lvl3pPr marL="806867" algn="l" rtl="0" eaLnBrk="1" latinLnBrk="0" hangingPunct="1">
        <a:defRPr kumimoji="0" kern="1200">
          <a:solidFill>
            <a:schemeClr val="tx1"/>
          </a:solidFill>
          <a:latin typeface="+mn-lt"/>
          <a:ea typeface="+mn-ea"/>
          <a:cs typeface="+mn-cs"/>
        </a:defRPr>
      </a:lvl3pPr>
      <a:lvl4pPr marL="1210300" algn="l" rtl="0" eaLnBrk="1" latinLnBrk="0" hangingPunct="1">
        <a:defRPr kumimoji="0" kern="1200">
          <a:solidFill>
            <a:schemeClr val="tx1"/>
          </a:solidFill>
          <a:latin typeface="+mn-lt"/>
          <a:ea typeface="+mn-ea"/>
          <a:cs typeface="+mn-cs"/>
        </a:defRPr>
      </a:lvl4pPr>
      <a:lvl5pPr marL="1613733" algn="l" rtl="0" eaLnBrk="1" latinLnBrk="0" hangingPunct="1">
        <a:defRPr kumimoji="0" kern="1200">
          <a:solidFill>
            <a:schemeClr val="tx1"/>
          </a:solidFill>
          <a:latin typeface="+mn-lt"/>
          <a:ea typeface="+mn-ea"/>
          <a:cs typeface="+mn-cs"/>
        </a:defRPr>
      </a:lvl5pPr>
      <a:lvl6pPr marL="2017166" algn="l" rtl="0" eaLnBrk="1" latinLnBrk="0" hangingPunct="1">
        <a:defRPr kumimoji="0" kern="1200">
          <a:solidFill>
            <a:schemeClr val="tx1"/>
          </a:solidFill>
          <a:latin typeface="+mn-lt"/>
          <a:ea typeface="+mn-ea"/>
          <a:cs typeface="+mn-cs"/>
        </a:defRPr>
      </a:lvl6pPr>
      <a:lvl7pPr marL="2420600" algn="l" rtl="0" eaLnBrk="1" latinLnBrk="0" hangingPunct="1">
        <a:defRPr kumimoji="0" kern="1200">
          <a:solidFill>
            <a:schemeClr val="tx1"/>
          </a:solidFill>
          <a:latin typeface="+mn-lt"/>
          <a:ea typeface="+mn-ea"/>
          <a:cs typeface="+mn-cs"/>
        </a:defRPr>
      </a:lvl7pPr>
      <a:lvl8pPr marL="2824033" algn="l" rtl="0" eaLnBrk="1" latinLnBrk="0" hangingPunct="1">
        <a:defRPr kumimoji="0" kern="1200">
          <a:solidFill>
            <a:schemeClr val="tx1"/>
          </a:solidFill>
          <a:latin typeface="+mn-lt"/>
          <a:ea typeface="+mn-ea"/>
          <a:cs typeface="+mn-cs"/>
        </a:defRPr>
      </a:lvl8pPr>
      <a:lvl9pPr marL="3227466"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Diamondplate-powerpoi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57"/>
            <a:ext cx="9144000" cy="6861657"/>
          </a:xfrm>
          <a:prstGeom prst="rect">
            <a:avLst/>
          </a:prstGeom>
        </p:spPr>
      </p:pic>
      <p:sp>
        <p:nvSpPr>
          <p:cNvPr id="14" name="Rectangle 13"/>
          <p:cNvSpPr>
            <a:spLocks noChangeArrowheads="1"/>
          </p:cNvSpPr>
          <p:nvPr/>
        </p:nvSpPr>
        <p:spPr bwMode="auto">
          <a:xfrm>
            <a:off x="0" y="-3656"/>
            <a:ext cx="9144000" cy="104597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9525" cap="flat" cmpd="sng" algn="ctr">
            <a:solidFill>
              <a:schemeClr val="accent1"/>
            </a:solidFill>
            <a:prstDash val="solid"/>
            <a:miter lim="800000"/>
            <a:headEnd type="none" w="med" len="med"/>
            <a:tailEnd type="none" w="med" len="med"/>
          </a:ln>
          <a:effectLst>
            <a:innerShdw blurRad="85725" dist="88900" dir="5400000">
              <a:srgbClr val="000000"/>
            </a:innerShdw>
          </a:effectLst>
        </p:spPr>
        <p:txBody>
          <a:bodyPr vert="horz" wrap="none" lIns="80682" tIns="40341" rIns="80682" bIns="40341" anchor="ctr" compatLnSpc="1"/>
          <a:lstStyle/>
          <a:p>
            <a:pPr lvl="0"/>
            <a:r>
              <a:rPr kumimoji="0" lang="en-US" sz="1588">
                <a:latin typeface="Franklin Gothic Book"/>
              </a:rPr>
              <a:t> </a:t>
            </a:r>
          </a:p>
        </p:txBody>
      </p:sp>
      <p:sp>
        <p:nvSpPr>
          <p:cNvPr id="13" name="Text Placeholder 12"/>
          <p:cNvSpPr>
            <a:spLocks noGrp="1"/>
          </p:cNvSpPr>
          <p:nvPr>
            <p:ph type="body" idx="1"/>
          </p:nvPr>
        </p:nvSpPr>
        <p:spPr>
          <a:xfrm>
            <a:off x="301752" y="1820562"/>
            <a:ext cx="8534400" cy="4283906"/>
          </a:xfrm>
          <a:prstGeom prst="rect">
            <a:avLst/>
          </a:prstGeom>
        </p:spPr>
        <p:txBody>
          <a:bodyPr vert="horz">
            <a:no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TextBox 19"/>
          <p:cNvSpPr txBox="1"/>
          <p:nvPr/>
        </p:nvSpPr>
        <p:spPr>
          <a:xfrm>
            <a:off x="7642819" y="6544145"/>
            <a:ext cx="1288587" cy="164725"/>
          </a:xfrm>
          <a:prstGeom prst="rect">
            <a:avLst/>
          </a:prstGeom>
          <a:noFill/>
        </p:spPr>
        <p:txBody>
          <a:bodyPr wrap="square" rtlCol="0">
            <a:spAutoFit/>
          </a:bodyPr>
          <a:lstStyle/>
          <a:p>
            <a:pPr marL="0" marR="0" indent="0" algn="r" defTabSz="403433" rtl="0" eaLnBrk="1" fontAlgn="auto" latinLnBrk="0" hangingPunct="1">
              <a:lnSpc>
                <a:spcPct val="100000"/>
              </a:lnSpc>
              <a:spcBef>
                <a:spcPts val="0"/>
              </a:spcBef>
              <a:spcAft>
                <a:spcPts val="0"/>
              </a:spcAft>
              <a:buClrTx/>
              <a:buSzTx/>
              <a:buFontTx/>
              <a:buNone/>
              <a:tabLst/>
              <a:defRPr/>
            </a:pPr>
            <a:r>
              <a:rPr lang="en-US" sz="706" b="1" i="0" u="none" strike="noStrike" kern="1200" spc="0" baseline="30000">
                <a:solidFill>
                  <a:schemeClr val="tx1"/>
                </a:solidFill>
                <a:latin typeface="Arial Narrow"/>
                <a:ea typeface="+mn-ea"/>
                <a:cs typeface="Arial Narrow"/>
              </a:rPr>
              <a:t>© Marathon Petroleum Company </a:t>
            </a:r>
          </a:p>
        </p:txBody>
      </p:sp>
      <p:sp>
        <p:nvSpPr>
          <p:cNvPr id="31" name="TextBox 30"/>
          <p:cNvSpPr txBox="1"/>
          <p:nvPr/>
        </p:nvSpPr>
        <p:spPr>
          <a:xfrm>
            <a:off x="5994400" y="6356352"/>
            <a:ext cx="2937002" cy="258533"/>
          </a:xfrm>
          <a:prstGeom prst="rect">
            <a:avLst/>
          </a:prstGeom>
          <a:noFill/>
        </p:spPr>
        <p:txBody>
          <a:bodyPr wrap="square" rtlCol="0">
            <a:noAutofit/>
          </a:bodyPr>
          <a:lstStyle/>
          <a:p>
            <a:pPr algn="r"/>
            <a:r>
              <a:rPr lang="en-US" sz="794" b="0" i="0" spc="0" baseline="0">
                <a:solidFill>
                  <a:schemeClr val="tx1"/>
                </a:solidFill>
                <a:latin typeface="Arial Narrow"/>
                <a:cs typeface="Arial Narrow"/>
              </a:rPr>
              <a:t>PROCESS SAFETY ADVISORY</a:t>
            </a:r>
            <a:r>
              <a:rPr lang="en-US" sz="706" b="0" i="0" spc="0">
                <a:solidFill>
                  <a:schemeClr val="tx1"/>
                </a:solidFill>
                <a:latin typeface="Arial Narrow"/>
                <a:cs typeface="Arial Narrow"/>
              </a:rPr>
              <a:t> </a:t>
            </a:r>
            <a:r>
              <a:rPr lang="en-US" sz="706" b="0" i="0" spc="0">
                <a:solidFill>
                  <a:schemeClr val="tx1">
                    <a:lumMod val="60000"/>
                    <a:lumOff val="40000"/>
                  </a:schemeClr>
                </a:solidFill>
                <a:latin typeface="Arial Narrow"/>
                <a:cs typeface="Arial Narrow"/>
              </a:rPr>
              <a:t>|</a:t>
            </a:r>
            <a:r>
              <a:rPr lang="en-US" sz="706" b="0" i="0" spc="0" baseline="0">
                <a:solidFill>
                  <a:schemeClr val="tx1"/>
                </a:solidFill>
                <a:latin typeface="Arial Narrow"/>
                <a:cs typeface="Arial Narrow"/>
              </a:rPr>
              <a:t>  </a:t>
            </a:r>
            <a:fld id="{5E2CB980-391D-7E42-9155-210AF5E0E14D}" type="slidenum">
              <a:rPr lang="en-US" sz="706" b="1" i="0" spc="0" baseline="0" smtClean="0">
                <a:solidFill>
                  <a:schemeClr val="accent1"/>
                </a:solidFill>
                <a:latin typeface="Arial Narrow"/>
                <a:cs typeface="Arial Narrow"/>
              </a:rPr>
              <a:pPr algn="r"/>
              <a:t>‹#›</a:t>
            </a:fld>
            <a:endParaRPr lang="en-US" sz="706" b="1" i="0" spc="0">
              <a:solidFill>
                <a:schemeClr val="accent1"/>
              </a:solidFill>
              <a:latin typeface="Arial Narrow"/>
              <a:cs typeface="Arial Narrow"/>
            </a:endParaRPr>
          </a:p>
        </p:txBody>
      </p:sp>
      <p:sp>
        <p:nvSpPr>
          <p:cNvPr id="35" name="Title Placeholder 34"/>
          <p:cNvSpPr>
            <a:spLocks noGrp="1"/>
          </p:cNvSpPr>
          <p:nvPr>
            <p:ph type="title"/>
          </p:nvPr>
        </p:nvSpPr>
        <p:spPr>
          <a:xfrm>
            <a:off x="301753" y="600299"/>
            <a:ext cx="8534400" cy="431785"/>
          </a:xfrm>
          <a:prstGeom prst="rect">
            <a:avLst/>
          </a:prstGeom>
        </p:spPr>
        <p:txBody>
          <a:bodyPr vert="horz" lIns="91440" tIns="45720" rIns="91440" bIns="45720" rtlCol="0" anchor="ctr" anchorCtr="0">
            <a:spAutoFit/>
          </a:bodyPr>
          <a:lstStyle/>
          <a:p>
            <a:r>
              <a:rPr lang="en-US"/>
              <a:t>Click to edit Master title style</a:t>
            </a:r>
          </a:p>
        </p:txBody>
      </p:sp>
      <p:cxnSp>
        <p:nvCxnSpPr>
          <p:cNvPr id="3" name="Straight Connector 2"/>
          <p:cNvCxnSpPr/>
          <p:nvPr userDrawn="1"/>
        </p:nvCxnSpPr>
        <p:spPr>
          <a:xfrm>
            <a:off x="0" y="1046044"/>
            <a:ext cx="9144000" cy="0"/>
          </a:xfrm>
          <a:prstGeom prst="line">
            <a:avLst/>
          </a:prstGeom>
          <a:ln w="2095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2773C2A2-1A9D-472B-B0A3-33E2C7AA9EB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5518" y="6276448"/>
            <a:ext cx="2638578" cy="458623"/>
          </a:xfrm>
          <a:prstGeom prst="rect">
            <a:avLst/>
          </a:prstGeom>
        </p:spPr>
      </p:pic>
    </p:spTree>
    <p:extLst>
      <p:ext uri="{BB962C8B-B14F-4D97-AF65-F5344CB8AC3E}">
        <p14:creationId xmlns:p14="http://schemas.microsoft.com/office/powerpoint/2010/main" val="358587877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4" r:id="rId4"/>
  </p:sldLayoutIdLst>
  <p:hf sldNum="0" hdr="0" ftr="0" dt="0"/>
  <p:txStyles>
    <p:titleStyle>
      <a:lvl1pPr marL="0" marR="0" indent="0" algn="l" defTabSz="806867" rtl="0" eaLnBrk="1" fontAlgn="auto" latinLnBrk="0" hangingPunct="1">
        <a:lnSpc>
          <a:spcPct val="100000"/>
        </a:lnSpc>
        <a:spcBef>
          <a:spcPct val="0"/>
        </a:spcBef>
        <a:spcAft>
          <a:spcPts val="0"/>
        </a:spcAft>
        <a:buClrTx/>
        <a:buSzTx/>
        <a:buFontTx/>
        <a:buNone/>
        <a:tabLst/>
        <a:defRPr kumimoji="0" sz="2206" b="1" i="0" kern="1200" cap="all" baseline="0">
          <a:solidFill>
            <a:schemeClr val="bg1"/>
          </a:solidFill>
          <a:latin typeface="Arial Narrow"/>
          <a:ea typeface="+mj-ea"/>
          <a:cs typeface="Arial Narrow"/>
        </a:defRPr>
      </a:lvl1pPr>
    </p:titleStyle>
    <p:bodyStyle>
      <a:lvl1pPr marL="242060" indent="-242060" algn="l" rtl="0" eaLnBrk="1" latinLnBrk="0" hangingPunct="1">
        <a:lnSpc>
          <a:spcPct val="110000"/>
        </a:lnSpc>
        <a:spcBef>
          <a:spcPct val="20000"/>
        </a:spcBef>
        <a:buClr>
          <a:schemeClr val="accent1"/>
        </a:buClr>
        <a:buSzPct val="85000"/>
        <a:buFont typeface="Wingdings" charset="2"/>
        <a:buChar char="Ø"/>
        <a:defRPr kumimoji="0" sz="1765" b="1" i="0" kern="1200">
          <a:solidFill>
            <a:schemeClr val="accent1"/>
          </a:solidFill>
          <a:effectLst>
            <a:innerShdw blurRad="63500" dist="50800" dir="13500000">
              <a:prstClr val="black">
                <a:alpha val="50000"/>
              </a:prstClr>
            </a:innerShdw>
          </a:effectLst>
          <a:latin typeface="Arial Narrow"/>
          <a:ea typeface="+mn-ea"/>
          <a:cs typeface="Arial Narrow"/>
        </a:defRPr>
      </a:lvl1pPr>
      <a:lvl2pPr marL="484120" indent="-242060" algn="l" rtl="0" eaLnBrk="1" latinLnBrk="0" hangingPunct="1">
        <a:lnSpc>
          <a:spcPct val="110000"/>
        </a:lnSpc>
        <a:spcBef>
          <a:spcPct val="20000"/>
        </a:spcBef>
        <a:buClr>
          <a:schemeClr val="accent2"/>
        </a:buClr>
        <a:buSzPct val="70000"/>
        <a:buFont typeface="Wingdings" charset="2"/>
        <a:buChar char="Ø"/>
        <a:defRPr kumimoji="0" sz="1588" b="0" i="0" kern="1200">
          <a:solidFill>
            <a:schemeClr val="tx2"/>
          </a:solidFill>
          <a:latin typeface="Arial Narrow"/>
          <a:ea typeface="+mn-ea"/>
          <a:cs typeface="Arial Narrow"/>
        </a:defRPr>
      </a:lvl2pPr>
      <a:lvl3pPr marL="726180" indent="-201717" algn="l" rtl="0" eaLnBrk="1" latinLnBrk="0" hangingPunct="1">
        <a:lnSpc>
          <a:spcPct val="110000"/>
        </a:lnSpc>
        <a:spcBef>
          <a:spcPct val="20000"/>
        </a:spcBef>
        <a:buClr>
          <a:schemeClr val="accent3"/>
        </a:buClr>
        <a:buSzPct val="75000"/>
        <a:buFont typeface="Wingdings" charset="2"/>
        <a:buChar char="Ø"/>
        <a:defRPr kumimoji="0" sz="1412" b="0" i="0" kern="1200">
          <a:solidFill>
            <a:schemeClr val="tx1"/>
          </a:solidFill>
          <a:latin typeface="Arial Narrow"/>
          <a:ea typeface="+mn-ea"/>
          <a:cs typeface="Arial Narrow"/>
        </a:defRPr>
      </a:lvl3pPr>
      <a:lvl4pPr marL="968240" indent="-201717" algn="l" rtl="0" eaLnBrk="1" latinLnBrk="0" hangingPunct="1">
        <a:lnSpc>
          <a:spcPct val="110000"/>
        </a:lnSpc>
        <a:spcBef>
          <a:spcPct val="20000"/>
        </a:spcBef>
        <a:buClr>
          <a:schemeClr val="accent4"/>
        </a:buClr>
        <a:buSzPct val="70000"/>
        <a:buFont typeface="Wingdings" charset="2"/>
        <a:buChar char="Ø"/>
        <a:defRPr kumimoji="0" sz="1235" b="0" i="0" kern="1200">
          <a:solidFill>
            <a:schemeClr val="tx2"/>
          </a:solidFill>
          <a:latin typeface="Arial Narrow"/>
          <a:ea typeface="+mn-ea"/>
          <a:cs typeface="Arial Narrow"/>
        </a:defRPr>
      </a:lvl4pPr>
      <a:lvl5pPr marL="1210300" indent="-201717" algn="l" rtl="0" eaLnBrk="1" latinLnBrk="0" hangingPunct="1">
        <a:lnSpc>
          <a:spcPct val="110000"/>
        </a:lnSpc>
        <a:spcBef>
          <a:spcPct val="20000"/>
        </a:spcBef>
        <a:buClr>
          <a:schemeClr val="accent5"/>
        </a:buClr>
        <a:buSzPct val="70000"/>
        <a:buFont typeface="Wingdings" charset="2"/>
        <a:buChar char="Ø"/>
        <a:defRPr kumimoji="0" sz="1059" b="0" i="0" kern="1200">
          <a:solidFill>
            <a:schemeClr val="tx1"/>
          </a:solidFill>
          <a:latin typeface="Arial Narrow"/>
          <a:ea typeface="+mn-ea"/>
          <a:cs typeface="Arial Narrow"/>
        </a:defRPr>
      </a:lvl5pPr>
      <a:lvl6pPr marL="1452360" indent="-161373" algn="l" rtl="0" eaLnBrk="1" latinLnBrk="0" hangingPunct="1">
        <a:spcBef>
          <a:spcPct val="20000"/>
        </a:spcBef>
        <a:buClr>
          <a:schemeClr val="accent6"/>
        </a:buClr>
        <a:buSzPct val="80000"/>
        <a:buFont typeface="Wingdings 2"/>
        <a:buChar char=""/>
        <a:defRPr kumimoji="0" sz="1588" kern="1200">
          <a:solidFill>
            <a:schemeClr val="tx1"/>
          </a:solidFill>
          <a:latin typeface="+mn-lt"/>
          <a:ea typeface="+mn-ea"/>
          <a:cs typeface="+mn-cs"/>
        </a:defRPr>
      </a:lvl6pPr>
      <a:lvl7pPr marL="1694420" indent="-161373" algn="l" rtl="0" eaLnBrk="1" latinLnBrk="0" hangingPunct="1">
        <a:spcBef>
          <a:spcPct val="20000"/>
        </a:spcBef>
        <a:buClr>
          <a:schemeClr val="accent1">
            <a:shade val="75000"/>
          </a:schemeClr>
        </a:buClr>
        <a:buSzPct val="90000"/>
        <a:buChar char="•"/>
        <a:defRPr kumimoji="0" sz="1412" kern="1200" baseline="0">
          <a:solidFill>
            <a:schemeClr val="tx1"/>
          </a:solidFill>
          <a:latin typeface="+mn-lt"/>
          <a:ea typeface="+mn-ea"/>
          <a:cs typeface="+mn-cs"/>
        </a:defRPr>
      </a:lvl7pPr>
      <a:lvl8pPr marL="1855793" indent="-161373" algn="l" rtl="0" eaLnBrk="1" latinLnBrk="0" hangingPunct="1">
        <a:spcBef>
          <a:spcPct val="20000"/>
        </a:spcBef>
        <a:buClr>
          <a:schemeClr val="accent4">
            <a:shade val="75000"/>
          </a:schemeClr>
        </a:buClr>
        <a:buChar char="•"/>
        <a:defRPr kumimoji="0" sz="1412" kern="1200">
          <a:solidFill>
            <a:schemeClr val="tx1"/>
          </a:solidFill>
          <a:latin typeface="+mn-lt"/>
          <a:ea typeface="+mn-ea"/>
          <a:cs typeface="+mn-cs"/>
        </a:defRPr>
      </a:lvl8pPr>
      <a:lvl9pPr marL="2097853" indent="-161373" algn="l" rtl="0" eaLnBrk="1" latinLnBrk="0" hangingPunct="1">
        <a:spcBef>
          <a:spcPct val="20000"/>
        </a:spcBef>
        <a:buClr>
          <a:schemeClr val="accent2">
            <a:shade val="75000"/>
          </a:schemeClr>
        </a:buClr>
        <a:buSzPct val="90000"/>
        <a:buChar char="•"/>
        <a:defRPr kumimoji="0" sz="1235"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03433" algn="l" rtl="0" eaLnBrk="1" latinLnBrk="0" hangingPunct="1">
        <a:defRPr kumimoji="0" kern="1200">
          <a:solidFill>
            <a:schemeClr val="tx1"/>
          </a:solidFill>
          <a:latin typeface="+mn-lt"/>
          <a:ea typeface="+mn-ea"/>
          <a:cs typeface="+mn-cs"/>
        </a:defRPr>
      </a:lvl2pPr>
      <a:lvl3pPr marL="806867" algn="l" rtl="0" eaLnBrk="1" latinLnBrk="0" hangingPunct="1">
        <a:defRPr kumimoji="0" kern="1200">
          <a:solidFill>
            <a:schemeClr val="tx1"/>
          </a:solidFill>
          <a:latin typeface="+mn-lt"/>
          <a:ea typeface="+mn-ea"/>
          <a:cs typeface="+mn-cs"/>
        </a:defRPr>
      </a:lvl3pPr>
      <a:lvl4pPr marL="1210300" algn="l" rtl="0" eaLnBrk="1" latinLnBrk="0" hangingPunct="1">
        <a:defRPr kumimoji="0" kern="1200">
          <a:solidFill>
            <a:schemeClr val="tx1"/>
          </a:solidFill>
          <a:latin typeface="+mn-lt"/>
          <a:ea typeface="+mn-ea"/>
          <a:cs typeface="+mn-cs"/>
        </a:defRPr>
      </a:lvl4pPr>
      <a:lvl5pPr marL="1613733" algn="l" rtl="0" eaLnBrk="1" latinLnBrk="0" hangingPunct="1">
        <a:defRPr kumimoji="0" kern="1200">
          <a:solidFill>
            <a:schemeClr val="tx1"/>
          </a:solidFill>
          <a:latin typeface="+mn-lt"/>
          <a:ea typeface="+mn-ea"/>
          <a:cs typeface="+mn-cs"/>
        </a:defRPr>
      </a:lvl5pPr>
      <a:lvl6pPr marL="2017166" algn="l" rtl="0" eaLnBrk="1" latinLnBrk="0" hangingPunct="1">
        <a:defRPr kumimoji="0" kern="1200">
          <a:solidFill>
            <a:schemeClr val="tx1"/>
          </a:solidFill>
          <a:latin typeface="+mn-lt"/>
          <a:ea typeface="+mn-ea"/>
          <a:cs typeface="+mn-cs"/>
        </a:defRPr>
      </a:lvl6pPr>
      <a:lvl7pPr marL="2420600" algn="l" rtl="0" eaLnBrk="1" latinLnBrk="0" hangingPunct="1">
        <a:defRPr kumimoji="0" kern="1200">
          <a:solidFill>
            <a:schemeClr val="tx1"/>
          </a:solidFill>
          <a:latin typeface="+mn-lt"/>
          <a:ea typeface="+mn-ea"/>
          <a:cs typeface="+mn-cs"/>
        </a:defRPr>
      </a:lvl7pPr>
      <a:lvl8pPr marL="2824033" algn="l" rtl="0" eaLnBrk="1" latinLnBrk="0" hangingPunct="1">
        <a:defRPr kumimoji="0" kern="1200">
          <a:solidFill>
            <a:schemeClr val="tx1"/>
          </a:solidFill>
          <a:latin typeface="+mn-lt"/>
          <a:ea typeface="+mn-ea"/>
          <a:cs typeface="+mn-cs"/>
        </a:defRPr>
      </a:lvl8pPr>
      <a:lvl9pPr marL="3227466"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Diamondplate-powerpoi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57"/>
            <a:ext cx="9144000" cy="6861657"/>
          </a:xfrm>
          <a:prstGeom prst="rect">
            <a:avLst/>
          </a:prstGeom>
        </p:spPr>
      </p:pic>
      <p:sp>
        <p:nvSpPr>
          <p:cNvPr id="14" name="Rectangle 13"/>
          <p:cNvSpPr>
            <a:spLocks noChangeArrowheads="1"/>
          </p:cNvSpPr>
          <p:nvPr/>
        </p:nvSpPr>
        <p:spPr bwMode="auto">
          <a:xfrm>
            <a:off x="0" y="-3656"/>
            <a:ext cx="9144000" cy="104597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9525" cap="flat" cmpd="sng" algn="ctr">
            <a:solidFill>
              <a:schemeClr val="accent1"/>
            </a:solidFill>
            <a:prstDash val="solid"/>
            <a:miter lim="800000"/>
            <a:headEnd type="none" w="med" len="med"/>
            <a:tailEnd type="none" w="med" len="med"/>
          </a:ln>
          <a:effectLst>
            <a:innerShdw blurRad="85725" dist="88900" dir="5400000">
              <a:srgbClr val="000000"/>
            </a:innerShdw>
          </a:effectLst>
        </p:spPr>
        <p:txBody>
          <a:bodyPr vert="horz" wrap="none" lIns="83128" tIns="41563" rIns="83128" bIns="41563" anchor="ctr" compatLnSpc="1"/>
          <a:lstStyle/>
          <a:p>
            <a:pPr lvl="0"/>
            <a:r>
              <a:rPr kumimoji="0" lang="en-US" sz="1964">
                <a:latin typeface="Franklin Gothic Book"/>
              </a:rPr>
              <a:t> </a:t>
            </a:r>
          </a:p>
        </p:txBody>
      </p:sp>
      <p:sp>
        <p:nvSpPr>
          <p:cNvPr id="13" name="Text Placeholder 12"/>
          <p:cNvSpPr>
            <a:spLocks noGrp="1"/>
          </p:cNvSpPr>
          <p:nvPr>
            <p:ph type="body" idx="1"/>
          </p:nvPr>
        </p:nvSpPr>
        <p:spPr>
          <a:xfrm>
            <a:off x="301752" y="1820563"/>
            <a:ext cx="8534400" cy="4283906"/>
          </a:xfrm>
          <a:prstGeom prst="rect">
            <a:avLst/>
          </a:prstGeom>
        </p:spPr>
        <p:txBody>
          <a:bodyPr vert="horz">
            <a:no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TextBox 19"/>
          <p:cNvSpPr txBox="1"/>
          <p:nvPr/>
        </p:nvSpPr>
        <p:spPr>
          <a:xfrm>
            <a:off x="7642818" y="6544145"/>
            <a:ext cx="1288588" cy="166905"/>
          </a:xfrm>
          <a:prstGeom prst="rect">
            <a:avLst/>
          </a:prstGeom>
          <a:noFill/>
        </p:spPr>
        <p:txBody>
          <a:bodyPr wrap="square" rtlCol="0">
            <a:spAutoFit/>
          </a:bodyPr>
          <a:lstStyle/>
          <a:p>
            <a:pPr marL="0" marR="0" indent="0" algn="r" defTabSz="415647" rtl="0" eaLnBrk="1" fontAlgn="auto" latinLnBrk="0" hangingPunct="1">
              <a:lnSpc>
                <a:spcPct val="100000"/>
              </a:lnSpc>
              <a:spcBef>
                <a:spcPts val="0"/>
              </a:spcBef>
              <a:spcAft>
                <a:spcPts val="0"/>
              </a:spcAft>
              <a:buClrTx/>
              <a:buSzTx/>
              <a:buFontTx/>
              <a:buNone/>
              <a:tabLst/>
              <a:defRPr/>
            </a:pPr>
            <a:r>
              <a:rPr lang="en-US" sz="727" b="1" i="0" u="none" strike="noStrike" kern="1200" spc="0" baseline="30000">
                <a:solidFill>
                  <a:schemeClr val="tx1"/>
                </a:solidFill>
                <a:latin typeface="Arial Narrow"/>
                <a:ea typeface="+mn-ea"/>
                <a:cs typeface="Arial Narrow"/>
              </a:rPr>
              <a:t>© Marathon Petroleum Company </a:t>
            </a:r>
          </a:p>
        </p:txBody>
      </p:sp>
      <p:sp>
        <p:nvSpPr>
          <p:cNvPr id="31" name="TextBox 30"/>
          <p:cNvSpPr txBox="1"/>
          <p:nvPr/>
        </p:nvSpPr>
        <p:spPr>
          <a:xfrm>
            <a:off x="5994400" y="6356352"/>
            <a:ext cx="2937002" cy="258533"/>
          </a:xfrm>
          <a:prstGeom prst="rect">
            <a:avLst/>
          </a:prstGeom>
          <a:noFill/>
        </p:spPr>
        <p:txBody>
          <a:bodyPr wrap="square" rtlCol="0">
            <a:noAutofit/>
          </a:bodyPr>
          <a:lstStyle/>
          <a:p>
            <a:pPr algn="r"/>
            <a:r>
              <a:rPr lang="en-US" sz="818" b="0" i="0" spc="0" baseline="0">
                <a:solidFill>
                  <a:schemeClr val="tx1"/>
                </a:solidFill>
                <a:latin typeface="Arial Narrow"/>
                <a:cs typeface="Arial Narrow"/>
              </a:rPr>
              <a:t>PROCESS SAFETY ADVISORY</a:t>
            </a:r>
            <a:r>
              <a:rPr lang="en-US" sz="727" b="0" i="0" spc="0">
                <a:solidFill>
                  <a:schemeClr val="tx1"/>
                </a:solidFill>
                <a:latin typeface="Arial Narrow"/>
                <a:cs typeface="Arial Narrow"/>
              </a:rPr>
              <a:t> </a:t>
            </a:r>
            <a:r>
              <a:rPr lang="en-US" sz="727" b="0" i="0" spc="0">
                <a:solidFill>
                  <a:schemeClr val="tx1">
                    <a:lumMod val="60000"/>
                    <a:lumOff val="40000"/>
                  </a:schemeClr>
                </a:solidFill>
                <a:latin typeface="Arial Narrow"/>
                <a:cs typeface="Arial Narrow"/>
              </a:rPr>
              <a:t>|</a:t>
            </a:r>
            <a:r>
              <a:rPr lang="en-US" sz="727" b="0" i="0" spc="0" baseline="0">
                <a:solidFill>
                  <a:schemeClr val="tx1"/>
                </a:solidFill>
                <a:latin typeface="Arial Narrow"/>
                <a:cs typeface="Arial Narrow"/>
              </a:rPr>
              <a:t>  </a:t>
            </a:r>
            <a:fld id="{5E2CB980-391D-7E42-9155-210AF5E0E14D}" type="slidenum">
              <a:rPr lang="en-US" sz="727" b="1" i="0" spc="0" baseline="0" smtClean="0">
                <a:solidFill>
                  <a:schemeClr val="accent1"/>
                </a:solidFill>
                <a:latin typeface="Arial Narrow"/>
                <a:cs typeface="Arial Narrow"/>
              </a:rPr>
              <a:pPr algn="r"/>
              <a:t>‹#›</a:t>
            </a:fld>
            <a:endParaRPr lang="en-US" sz="727" b="1" i="0" spc="0">
              <a:solidFill>
                <a:schemeClr val="accent1"/>
              </a:solidFill>
              <a:latin typeface="Arial Narrow"/>
              <a:cs typeface="Arial Narrow"/>
            </a:endParaRPr>
          </a:p>
        </p:txBody>
      </p:sp>
      <p:sp>
        <p:nvSpPr>
          <p:cNvPr id="35" name="Title Placeholder 34"/>
          <p:cNvSpPr>
            <a:spLocks noGrp="1"/>
          </p:cNvSpPr>
          <p:nvPr>
            <p:ph type="title"/>
          </p:nvPr>
        </p:nvSpPr>
        <p:spPr>
          <a:xfrm>
            <a:off x="301753" y="595137"/>
            <a:ext cx="8534400" cy="442109"/>
          </a:xfrm>
          <a:prstGeom prst="rect">
            <a:avLst/>
          </a:prstGeom>
        </p:spPr>
        <p:txBody>
          <a:bodyPr vert="horz" lIns="91440" tIns="45720" rIns="91440" bIns="45720" rtlCol="0" anchor="ctr" anchorCtr="0">
            <a:spAutoFit/>
          </a:bodyPr>
          <a:lstStyle/>
          <a:p>
            <a:r>
              <a:rPr lang="en-US"/>
              <a:t>Click to edit Master title style</a:t>
            </a:r>
          </a:p>
        </p:txBody>
      </p:sp>
      <p:cxnSp>
        <p:nvCxnSpPr>
          <p:cNvPr id="3" name="Straight Connector 2"/>
          <p:cNvCxnSpPr/>
          <p:nvPr userDrawn="1"/>
        </p:nvCxnSpPr>
        <p:spPr>
          <a:xfrm>
            <a:off x="0" y="1046044"/>
            <a:ext cx="9144000" cy="0"/>
          </a:xfrm>
          <a:prstGeom prst="line">
            <a:avLst/>
          </a:prstGeom>
          <a:ln w="2095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2773C2A2-1A9D-472B-B0A3-33E2C7AA9EB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5518" y="6276449"/>
            <a:ext cx="2638578" cy="458623"/>
          </a:xfrm>
          <a:prstGeom prst="rect">
            <a:avLst/>
          </a:prstGeom>
        </p:spPr>
      </p:pic>
    </p:spTree>
    <p:extLst>
      <p:ext uri="{BB962C8B-B14F-4D97-AF65-F5344CB8AC3E}">
        <p14:creationId xmlns:p14="http://schemas.microsoft.com/office/powerpoint/2010/main" val="167301872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1" r:id="rId4"/>
  </p:sldLayoutIdLst>
  <p:hf sldNum="0" hdr="0" ftr="0" dt="0"/>
  <p:txStyles>
    <p:titleStyle>
      <a:lvl1pPr marL="0" marR="0" indent="0" algn="l" defTabSz="831294" rtl="0" eaLnBrk="1" fontAlgn="auto" latinLnBrk="0" hangingPunct="1">
        <a:lnSpc>
          <a:spcPct val="100000"/>
        </a:lnSpc>
        <a:spcBef>
          <a:spcPct val="0"/>
        </a:spcBef>
        <a:spcAft>
          <a:spcPts val="0"/>
        </a:spcAft>
        <a:buClrTx/>
        <a:buSzTx/>
        <a:buFontTx/>
        <a:buNone/>
        <a:tabLst/>
        <a:defRPr kumimoji="0" sz="2273" b="1" i="0" kern="1200" cap="all" baseline="0">
          <a:solidFill>
            <a:schemeClr val="bg1"/>
          </a:solidFill>
          <a:latin typeface="Arial Narrow"/>
          <a:ea typeface="+mj-ea"/>
          <a:cs typeface="Arial Narrow"/>
        </a:defRPr>
      </a:lvl1pPr>
    </p:titleStyle>
    <p:bodyStyle>
      <a:lvl1pPr marL="249388" indent="-249388" algn="l" rtl="0" eaLnBrk="1" latinLnBrk="0" hangingPunct="1">
        <a:lnSpc>
          <a:spcPct val="110000"/>
        </a:lnSpc>
        <a:spcBef>
          <a:spcPct val="20000"/>
        </a:spcBef>
        <a:buClr>
          <a:schemeClr val="accent1"/>
        </a:buClr>
        <a:buSzPct val="85000"/>
        <a:buFont typeface="Wingdings" charset="2"/>
        <a:buChar char="Ø"/>
        <a:defRPr kumimoji="0" sz="1818" b="1" i="0" kern="1200">
          <a:solidFill>
            <a:schemeClr val="accent1"/>
          </a:solidFill>
          <a:effectLst>
            <a:innerShdw blurRad="63500" dist="50800" dir="13500000">
              <a:prstClr val="black">
                <a:alpha val="50000"/>
              </a:prstClr>
            </a:innerShdw>
          </a:effectLst>
          <a:latin typeface="Arial Narrow"/>
          <a:ea typeface="+mn-ea"/>
          <a:cs typeface="Arial Narrow"/>
        </a:defRPr>
      </a:lvl1pPr>
      <a:lvl2pPr marL="498777" indent="-249388" algn="l" rtl="0" eaLnBrk="1" latinLnBrk="0" hangingPunct="1">
        <a:lnSpc>
          <a:spcPct val="110000"/>
        </a:lnSpc>
        <a:spcBef>
          <a:spcPct val="20000"/>
        </a:spcBef>
        <a:buClr>
          <a:schemeClr val="accent2"/>
        </a:buClr>
        <a:buSzPct val="70000"/>
        <a:buFont typeface="Wingdings" charset="2"/>
        <a:buChar char="Ø"/>
        <a:defRPr kumimoji="0" sz="1637" b="0" i="0" kern="1200">
          <a:solidFill>
            <a:schemeClr val="tx2"/>
          </a:solidFill>
          <a:latin typeface="Arial Narrow"/>
          <a:ea typeface="+mn-ea"/>
          <a:cs typeface="Arial Narrow"/>
        </a:defRPr>
      </a:lvl2pPr>
      <a:lvl3pPr marL="748165" indent="-207824" algn="l" rtl="0" eaLnBrk="1" latinLnBrk="0" hangingPunct="1">
        <a:lnSpc>
          <a:spcPct val="110000"/>
        </a:lnSpc>
        <a:spcBef>
          <a:spcPct val="20000"/>
        </a:spcBef>
        <a:buClr>
          <a:schemeClr val="accent3"/>
        </a:buClr>
        <a:buSzPct val="75000"/>
        <a:buFont typeface="Wingdings" charset="2"/>
        <a:buChar char="Ø"/>
        <a:defRPr kumimoji="0" sz="1455" b="0" i="0" kern="1200">
          <a:solidFill>
            <a:schemeClr val="tx1"/>
          </a:solidFill>
          <a:latin typeface="Arial Narrow"/>
          <a:ea typeface="+mn-ea"/>
          <a:cs typeface="Arial Narrow"/>
        </a:defRPr>
      </a:lvl3pPr>
      <a:lvl4pPr marL="997554" indent="-207824" algn="l" rtl="0" eaLnBrk="1" latinLnBrk="0" hangingPunct="1">
        <a:lnSpc>
          <a:spcPct val="110000"/>
        </a:lnSpc>
        <a:spcBef>
          <a:spcPct val="20000"/>
        </a:spcBef>
        <a:buClr>
          <a:schemeClr val="accent4"/>
        </a:buClr>
        <a:buSzPct val="70000"/>
        <a:buFont typeface="Wingdings" charset="2"/>
        <a:buChar char="Ø"/>
        <a:defRPr kumimoji="0" sz="1273" b="0" i="0" kern="1200">
          <a:solidFill>
            <a:schemeClr val="tx2"/>
          </a:solidFill>
          <a:latin typeface="Arial Narrow"/>
          <a:ea typeface="+mn-ea"/>
          <a:cs typeface="Arial Narrow"/>
        </a:defRPr>
      </a:lvl4pPr>
      <a:lvl5pPr marL="1246942" indent="-207824" algn="l" rtl="0" eaLnBrk="1" latinLnBrk="0" hangingPunct="1">
        <a:lnSpc>
          <a:spcPct val="110000"/>
        </a:lnSpc>
        <a:spcBef>
          <a:spcPct val="20000"/>
        </a:spcBef>
        <a:buClr>
          <a:schemeClr val="accent5"/>
        </a:buClr>
        <a:buSzPct val="70000"/>
        <a:buFont typeface="Wingdings" charset="2"/>
        <a:buChar char="Ø"/>
        <a:defRPr kumimoji="0" sz="1091" b="0" i="0" kern="1200">
          <a:solidFill>
            <a:schemeClr val="tx1"/>
          </a:solidFill>
          <a:latin typeface="Arial Narrow"/>
          <a:ea typeface="+mn-ea"/>
          <a:cs typeface="Arial Narrow"/>
        </a:defRPr>
      </a:lvl5pPr>
      <a:lvl6pPr marL="1496330" indent="-166259" algn="l" rtl="0" eaLnBrk="1" latinLnBrk="0" hangingPunct="1">
        <a:spcBef>
          <a:spcPct val="20000"/>
        </a:spcBef>
        <a:buClr>
          <a:schemeClr val="accent6"/>
        </a:buClr>
        <a:buSzPct val="80000"/>
        <a:buFont typeface="Wingdings 2"/>
        <a:buChar char=""/>
        <a:defRPr kumimoji="0" sz="1637" kern="1200">
          <a:solidFill>
            <a:schemeClr val="tx1"/>
          </a:solidFill>
          <a:latin typeface="+mn-lt"/>
          <a:ea typeface="+mn-ea"/>
          <a:cs typeface="+mn-cs"/>
        </a:defRPr>
      </a:lvl6pPr>
      <a:lvl7pPr marL="1745719" indent="-166259" algn="l" rtl="0" eaLnBrk="1" latinLnBrk="0" hangingPunct="1">
        <a:spcBef>
          <a:spcPct val="20000"/>
        </a:spcBef>
        <a:buClr>
          <a:schemeClr val="accent1">
            <a:shade val="75000"/>
          </a:schemeClr>
        </a:buClr>
        <a:buSzPct val="90000"/>
        <a:buChar char="•"/>
        <a:defRPr kumimoji="0" sz="1455" kern="1200" baseline="0">
          <a:solidFill>
            <a:schemeClr val="tx1"/>
          </a:solidFill>
          <a:latin typeface="+mn-lt"/>
          <a:ea typeface="+mn-ea"/>
          <a:cs typeface="+mn-cs"/>
        </a:defRPr>
      </a:lvl7pPr>
      <a:lvl8pPr marL="1911977" indent="-166259" algn="l" rtl="0" eaLnBrk="1" latinLnBrk="0" hangingPunct="1">
        <a:spcBef>
          <a:spcPct val="20000"/>
        </a:spcBef>
        <a:buClr>
          <a:schemeClr val="accent4">
            <a:shade val="75000"/>
          </a:schemeClr>
        </a:buClr>
        <a:buChar char="•"/>
        <a:defRPr kumimoji="0" sz="1455" kern="1200">
          <a:solidFill>
            <a:schemeClr val="tx1"/>
          </a:solidFill>
          <a:latin typeface="+mn-lt"/>
          <a:ea typeface="+mn-ea"/>
          <a:cs typeface="+mn-cs"/>
        </a:defRPr>
      </a:lvl8pPr>
      <a:lvl9pPr marL="2161365" indent="-166259" algn="l" rtl="0" eaLnBrk="1" latinLnBrk="0" hangingPunct="1">
        <a:spcBef>
          <a:spcPct val="20000"/>
        </a:spcBef>
        <a:buClr>
          <a:schemeClr val="accent2">
            <a:shade val="75000"/>
          </a:schemeClr>
        </a:buClr>
        <a:buSzPct val="90000"/>
        <a:buChar char="•"/>
        <a:defRPr kumimoji="0" sz="1273"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5647" algn="l" rtl="0" eaLnBrk="1" latinLnBrk="0" hangingPunct="1">
        <a:defRPr kumimoji="0" kern="1200">
          <a:solidFill>
            <a:schemeClr val="tx1"/>
          </a:solidFill>
          <a:latin typeface="+mn-lt"/>
          <a:ea typeface="+mn-ea"/>
          <a:cs typeface="+mn-cs"/>
        </a:defRPr>
      </a:lvl2pPr>
      <a:lvl3pPr marL="831294" algn="l" rtl="0" eaLnBrk="1" latinLnBrk="0" hangingPunct="1">
        <a:defRPr kumimoji="0" kern="1200">
          <a:solidFill>
            <a:schemeClr val="tx1"/>
          </a:solidFill>
          <a:latin typeface="+mn-lt"/>
          <a:ea typeface="+mn-ea"/>
          <a:cs typeface="+mn-cs"/>
        </a:defRPr>
      </a:lvl3pPr>
      <a:lvl4pPr marL="1246942" algn="l" rtl="0" eaLnBrk="1" latinLnBrk="0" hangingPunct="1">
        <a:defRPr kumimoji="0" kern="1200">
          <a:solidFill>
            <a:schemeClr val="tx1"/>
          </a:solidFill>
          <a:latin typeface="+mn-lt"/>
          <a:ea typeface="+mn-ea"/>
          <a:cs typeface="+mn-cs"/>
        </a:defRPr>
      </a:lvl4pPr>
      <a:lvl5pPr marL="1662589" algn="l" rtl="0" eaLnBrk="1" latinLnBrk="0" hangingPunct="1">
        <a:defRPr kumimoji="0" kern="1200">
          <a:solidFill>
            <a:schemeClr val="tx1"/>
          </a:solidFill>
          <a:latin typeface="+mn-lt"/>
          <a:ea typeface="+mn-ea"/>
          <a:cs typeface="+mn-cs"/>
        </a:defRPr>
      </a:lvl5pPr>
      <a:lvl6pPr marL="2078236" algn="l" rtl="0" eaLnBrk="1" latinLnBrk="0" hangingPunct="1">
        <a:defRPr kumimoji="0" kern="1200">
          <a:solidFill>
            <a:schemeClr val="tx1"/>
          </a:solidFill>
          <a:latin typeface="+mn-lt"/>
          <a:ea typeface="+mn-ea"/>
          <a:cs typeface="+mn-cs"/>
        </a:defRPr>
      </a:lvl6pPr>
      <a:lvl7pPr marL="2493883" algn="l" rtl="0" eaLnBrk="1" latinLnBrk="0" hangingPunct="1">
        <a:defRPr kumimoji="0" kern="1200">
          <a:solidFill>
            <a:schemeClr val="tx1"/>
          </a:solidFill>
          <a:latin typeface="+mn-lt"/>
          <a:ea typeface="+mn-ea"/>
          <a:cs typeface="+mn-cs"/>
        </a:defRPr>
      </a:lvl7pPr>
      <a:lvl8pPr marL="2909530" algn="l" rtl="0" eaLnBrk="1" latinLnBrk="0" hangingPunct="1">
        <a:defRPr kumimoji="0" kern="1200">
          <a:solidFill>
            <a:schemeClr val="tx1"/>
          </a:solidFill>
          <a:latin typeface="+mn-lt"/>
          <a:ea typeface="+mn-ea"/>
          <a:cs typeface="+mn-cs"/>
        </a:defRPr>
      </a:lvl8pPr>
      <a:lvl9pPr marL="3325178"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Diamondplate-powerpoin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57"/>
            <a:ext cx="9144000" cy="6861657"/>
          </a:xfrm>
          <a:prstGeom prst="rect">
            <a:avLst/>
          </a:prstGeom>
        </p:spPr>
      </p:pic>
      <p:sp>
        <p:nvSpPr>
          <p:cNvPr id="14" name="Rectangle 13"/>
          <p:cNvSpPr>
            <a:spLocks noChangeArrowheads="1"/>
          </p:cNvSpPr>
          <p:nvPr userDrawn="1"/>
        </p:nvSpPr>
        <p:spPr bwMode="auto">
          <a:xfrm>
            <a:off x="0" y="-3656"/>
            <a:ext cx="9144000" cy="104597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9525" cap="flat" cmpd="sng" algn="ctr">
            <a:solidFill>
              <a:schemeClr val="accent1"/>
            </a:solidFill>
            <a:prstDash val="solid"/>
            <a:miter lim="800000"/>
            <a:headEnd type="none" w="med" len="med"/>
            <a:tailEnd type="none" w="med" len="med"/>
          </a:ln>
          <a:effectLst>
            <a:innerShdw blurRad="85725" dist="88900" dir="5400000">
              <a:srgbClr val="000000"/>
            </a:innerShdw>
          </a:effectLst>
        </p:spPr>
        <p:txBody>
          <a:bodyPr vert="horz" wrap="none" lIns="83128" tIns="41563" rIns="83128" bIns="41563" anchor="ctr" compatLnSpc="1"/>
          <a:lstStyle/>
          <a:p>
            <a:pPr lvl="0"/>
            <a:r>
              <a:rPr kumimoji="0" lang="en-US" sz="1964">
                <a:latin typeface="Franklin Gothic Book"/>
              </a:rPr>
              <a:t> </a:t>
            </a:r>
          </a:p>
        </p:txBody>
      </p:sp>
      <p:sp>
        <p:nvSpPr>
          <p:cNvPr id="13" name="Text Placeholder 12"/>
          <p:cNvSpPr>
            <a:spLocks noGrp="1"/>
          </p:cNvSpPr>
          <p:nvPr>
            <p:ph type="body" idx="1"/>
          </p:nvPr>
        </p:nvSpPr>
        <p:spPr>
          <a:xfrm>
            <a:off x="301752" y="1820563"/>
            <a:ext cx="8534400" cy="4283906"/>
          </a:xfrm>
          <a:prstGeom prst="rect">
            <a:avLst/>
          </a:prstGeom>
        </p:spPr>
        <p:txBody>
          <a:bodyPr vert="horz">
            <a:no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TextBox 19"/>
          <p:cNvSpPr txBox="1"/>
          <p:nvPr/>
        </p:nvSpPr>
        <p:spPr>
          <a:xfrm>
            <a:off x="7642818" y="6544145"/>
            <a:ext cx="1288588" cy="166905"/>
          </a:xfrm>
          <a:prstGeom prst="rect">
            <a:avLst/>
          </a:prstGeom>
          <a:noFill/>
        </p:spPr>
        <p:txBody>
          <a:bodyPr wrap="square" rtlCol="0">
            <a:spAutoFit/>
          </a:bodyPr>
          <a:lstStyle/>
          <a:p>
            <a:pPr marL="0" marR="0" indent="0" algn="r" defTabSz="415647" rtl="0" eaLnBrk="1" fontAlgn="auto" latinLnBrk="0" hangingPunct="1">
              <a:lnSpc>
                <a:spcPct val="100000"/>
              </a:lnSpc>
              <a:spcBef>
                <a:spcPts val="0"/>
              </a:spcBef>
              <a:spcAft>
                <a:spcPts val="0"/>
              </a:spcAft>
              <a:buClrTx/>
              <a:buSzTx/>
              <a:buFontTx/>
              <a:buNone/>
              <a:tabLst/>
              <a:defRPr/>
            </a:pPr>
            <a:r>
              <a:rPr lang="en-US" sz="727" b="1" i="0" u="none" strike="noStrike" kern="1200" spc="0" baseline="30000">
                <a:solidFill>
                  <a:schemeClr val="tx1"/>
                </a:solidFill>
                <a:latin typeface="Arial Narrow"/>
                <a:ea typeface="+mn-ea"/>
                <a:cs typeface="Arial Narrow"/>
              </a:rPr>
              <a:t>© Marathon Petroleum Company </a:t>
            </a:r>
          </a:p>
        </p:txBody>
      </p:sp>
      <p:sp>
        <p:nvSpPr>
          <p:cNvPr id="31" name="TextBox 30"/>
          <p:cNvSpPr txBox="1"/>
          <p:nvPr/>
        </p:nvSpPr>
        <p:spPr>
          <a:xfrm>
            <a:off x="5994400" y="6356352"/>
            <a:ext cx="2937002" cy="258533"/>
          </a:xfrm>
          <a:prstGeom prst="rect">
            <a:avLst/>
          </a:prstGeom>
          <a:noFill/>
        </p:spPr>
        <p:txBody>
          <a:bodyPr wrap="square" rtlCol="0">
            <a:noAutofit/>
          </a:bodyPr>
          <a:lstStyle/>
          <a:p>
            <a:pPr algn="r"/>
            <a:r>
              <a:rPr lang="en-US" sz="818" b="0" i="0" spc="0" baseline="0">
                <a:solidFill>
                  <a:schemeClr val="tx1"/>
                </a:solidFill>
                <a:latin typeface="Arial Narrow"/>
                <a:cs typeface="Arial Narrow"/>
              </a:rPr>
              <a:t>PROCESS SAFETY ADVISORY</a:t>
            </a:r>
            <a:r>
              <a:rPr lang="en-US" sz="727" b="0" i="0" spc="0">
                <a:solidFill>
                  <a:schemeClr val="tx1"/>
                </a:solidFill>
                <a:latin typeface="Arial Narrow"/>
                <a:cs typeface="Arial Narrow"/>
              </a:rPr>
              <a:t> </a:t>
            </a:r>
            <a:r>
              <a:rPr lang="en-US" sz="727" b="0" i="0" spc="0">
                <a:solidFill>
                  <a:schemeClr val="tx1">
                    <a:lumMod val="60000"/>
                    <a:lumOff val="40000"/>
                  </a:schemeClr>
                </a:solidFill>
                <a:latin typeface="Arial Narrow"/>
                <a:cs typeface="Arial Narrow"/>
              </a:rPr>
              <a:t>|</a:t>
            </a:r>
            <a:r>
              <a:rPr lang="en-US" sz="727" b="0" i="0" spc="0" baseline="0">
                <a:solidFill>
                  <a:schemeClr val="tx1"/>
                </a:solidFill>
                <a:latin typeface="Arial Narrow"/>
                <a:cs typeface="Arial Narrow"/>
              </a:rPr>
              <a:t>  </a:t>
            </a:r>
            <a:fld id="{5E2CB980-391D-7E42-9155-210AF5E0E14D}" type="slidenum">
              <a:rPr lang="en-US" sz="727" b="1" i="0" spc="0" baseline="0" smtClean="0">
                <a:solidFill>
                  <a:schemeClr val="accent1"/>
                </a:solidFill>
                <a:latin typeface="Arial Narrow"/>
                <a:cs typeface="Arial Narrow"/>
              </a:rPr>
              <a:pPr algn="r"/>
              <a:t>‹#›</a:t>
            </a:fld>
            <a:endParaRPr lang="en-US" sz="727" b="1" i="0" spc="0">
              <a:solidFill>
                <a:schemeClr val="accent1"/>
              </a:solidFill>
              <a:latin typeface="Arial Narrow"/>
              <a:cs typeface="Arial Narrow"/>
            </a:endParaRPr>
          </a:p>
        </p:txBody>
      </p:sp>
      <p:sp>
        <p:nvSpPr>
          <p:cNvPr id="35" name="Title Placeholder 34"/>
          <p:cNvSpPr>
            <a:spLocks noGrp="1"/>
          </p:cNvSpPr>
          <p:nvPr>
            <p:ph type="title"/>
          </p:nvPr>
        </p:nvSpPr>
        <p:spPr>
          <a:xfrm>
            <a:off x="301753" y="595137"/>
            <a:ext cx="8534400" cy="442109"/>
          </a:xfrm>
          <a:prstGeom prst="rect">
            <a:avLst/>
          </a:prstGeom>
        </p:spPr>
        <p:txBody>
          <a:bodyPr vert="horz" lIns="91440" tIns="45720" rIns="91440" bIns="45720" rtlCol="0" anchor="ctr" anchorCtr="0">
            <a:spAutoFit/>
          </a:bodyPr>
          <a:lstStyle/>
          <a:p>
            <a:r>
              <a:rPr lang="en-US"/>
              <a:t>Click to edit Master title style</a:t>
            </a:r>
          </a:p>
        </p:txBody>
      </p:sp>
      <p:cxnSp>
        <p:nvCxnSpPr>
          <p:cNvPr id="3" name="Straight Connector 2"/>
          <p:cNvCxnSpPr/>
          <p:nvPr userDrawn="1"/>
        </p:nvCxnSpPr>
        <p:spPr>
          <a:xfrm>
            <a:off x="0" y="1046044"/>
            <a:ext cx="9144000" cy="0"/>
          </a:xfrm>
          <a:prstGeom prst="line">
            <a:avLst/>
          </a:prstGeom>
          <a:ln w="2095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2773C2A2-1A9D-472B-B0A3-33E2C7AA9EB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5520" y="6276449"/>
            <a:ext cx="2047607" cy="458623"/>
          </a:xfrm>
          <a:prstGeom prst="rect">
            <a:avLst/>
          </a:prstGeom>
        </p:spPr>
      </p:pic>
    </p:spTree>
    <p:extLst>
      <p:ext uri="{BB962C8B-B14F-4D97-AF65-F5344CB8AC3E}">
        <p14:creationId xmlns:p14="http://schemas.microsoft.com/office/powerpoint/2010/main" val="5378216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7" r:id="rId4"/>
  </p:sldLayoutIdLst>
  <p:hf sldNum="0" hdr="0" ftr="0" dt="0"/>
  <p:txStyles>
    <p:titleStyle>
      <a:lvl1pPr marL="0" marR="0" indent="0" algn="l" defTabSz="831294" rtl="0" eaLnBrk="1" fontAlgn="auto" latinLnBrk="0" hangingPunct="1">
        <a:lnSpc>
          <a:spcPct val="100000"/>
        </a:lnSpc>
        <a:spcBef>
          <a:spcPct val="0"/>
        </a:spcBef>
        <a:spcAft>
          <a:spcPts val="0"/>
        </a:spcAft>
        <a:buClrTx/>
        <a:buSzTx/>
        <a:buFontTx/>
        <a:buNone/>
        <a:tabLst/>
        <a:defRPr kumimoji="0" sz="2273" b="1" i="0" kern="1200" cap="all" baseline="0">
          <a:solidFill>
            <a:schemeClr val="bg1"/>
          </a:solidFill>
          <a:latin typeface="Arial Narrow"/>
          <a:ea typeface="+mj-ea"/>
          <a:cs typeface="Arial Narrow"/>
        </a:defRPr>
      </a:lvl1pPr>
    </p:titleStyle>
    <p:bodyStyle>
      <a:lvl1pPr marL="249388" indent="-249388" algn="l" rtl="0" eaLnBrk="1" latinLnBrk="0" hangingPunct="1">
        <a:lnSpc>
          <a:spcPct val="110000"/>
        </a:lnSpc>
        <a:spcBef>
          <a:spcPct val="20000"/>
        </a:spcBef>
        <a:buClr>
          <a:schemeClr val="accent1"/>
        </a:buClr>
        <a:buSzPct val="85000"/>
        <a:buFont typeface="Wingdings" charset="2"/>
        <a:buChar char="Ø"/>
        <a:defRPr kumimoji="0" sz="1818" b="1" i="0" kern="1200">
          <a:solidFill>
            <a:schemeClr val="accent1"/>
          </a:solidFill>
          <a:effectLst>
            <a:innerShdw blurRad="63500" dist="50800" dir="13500000">
              <a:prstClr val="black">
                <a:alpha val="50000"/>
              </a:prstClr>
            </a:innerShdw>
          </a:effectLst>
          <a:latin typeface="Arial Narrow"/>
          <a:ea typeface="+mn-ea"/>
          <a:cs typeface="Arial Narrow"/>
        </a:defRPr>
      </a:lvl1pPr>
      <a:lvl2pPr marL="498777" indent="-249388" algn="l" rtl="0" eaLnBrk="1" latinLnBrk="0" hangingPunct="1">
        <a:lnSpc>
          <a:spcPct val="110000"/>
        </a:lnSpc>
        <a:spcBef>
          <a:spcPct val="20000"/>
        </a:spcBef>
        <a:buClr>
          <a:schemeClr val="accent2"/>
        </a:buClr>
        <a:buSzPct val="70000"/>
        <a:buFont typeface="Wingdings" charset="2"/>
        <a:buChar char="Ø"/>
        <a:defRPr kumimoji="0" sz="1637" b="0" i="0" kern="1200">
          <a:solidFill>
            <a:schemeClr val="tx2"/>
          </a:solidFill>
          <a:latin typeface="Arial Narrow"/>
          <a:ea typeface="+mn-ea"/>
          <a:cs typeface="Arial Narrow"/>
        </a:defRPr>
      </a:lvl2pPr>
      <a:lvl3pPr marL="748165" indent="-207824" algn="l" rtl="0" eaLnBrk="1" latinLnBrk="0" hangingPunct="1">
        <a:lnSpc>
          <a:spcPct val="110000"/>
        </a:lnSpc>
        <a:spcBef>
          <a:spcPct val="20000"/>
        </a:spcBef>
        <a:buClr>
          <a:schemeClr val="accent3"/>
        </a:buClr>
        <a:buSzPct val="75000"/>
        <a:buFont typeface="Wingdings" charset="2"/>
        <a:buChar char="Ø"/>
        <a:defRPr kumimoji="0" sz="1455" b="0" i="0" kern="1200">
          <a:solidFill>
            <a:schemeClr val="tx1"/>
          </a:solidFill>
          <a:latin typeface="Arial Narrow"/>
          <a:ea typeface="+mn-ea"/>
          <a:cs typeface="Arial Narrow"/>
        </a:defRPr>
      </a:lvl3pPr>
      <a:lvl4pPr marL="997554" indent="-207824" algn="l" rtl="0" eaLnBrk="1" latinLnBrk="0" hangingPunct="1">
        <a:lnSpc>
          <a:spcPct val="110000"/>
        </a:lnSpc>
        <a:spcBef>
          <a:spcPct val="20000"/>
        </a:spcBef>
        <a:buClr>
          <a:schemeClr val="accent4"/>
        </a:buClr>
        <a:buSzPct val="70000"/>
        <a:buFont typeface="Wingdings" charset="2"/>
        <a:buChar char="Ø"/>
        <a:defRPr kumimoji="0" sz="1273" b="0" i="0" kern="1200">
          <a:solidFill>
            <a:schemeClr val="tx2"/>
          </a:solidFill>
          <a:latin typeface="Arial Narrow"/>
          <a:ea typeface="+mn-ea"/>
          <a:cs typeface="Arial Narrow"/>
        </a:defRPr>
      </a:lvl4pPr>
      <a:lvl5pPr marL="1246942" indent="-207824" algn="l" rtl="0" eaLnBrk="1" latinLnBrk="0" hangingPunct="1">
        <a:lnSpc>
          <a:spcPct val="110000"/>
        </a:lnSpc>
        <a:spcBef>
          <a:spcPct val="20000"/>
        </a:spcBef>
        <a:buClr>
          <a:schemeClr val="accent5"/>
        </a:buClr>
        <a:buSzPct val="70000"/>
        <a:buFont typeface="Wingdings" charset="2"/>
        <a:buChar char="Ø"/>
        <a:defRPr kumimoji="0" sz="1091" b="0" i="0" kern="1200">
          <a:solidFill>
            <a:schemeClr val="tx1"/>
          </a:solidFill>
          <a:latin typeface="Arial Narrow"/>
          <a:ea typeface="+mn-ea"/>
          <a:cs typeface="Arial Narrow"/>
        </a:defRPr>
      </a:lvl5pPr>
      <a:lvl6pPr marL="1496330" indent="-166259" algn="l" rtl="0" eaLnBrk="1" latinLnBrk="0" hangingPunct="1">
        <a:spcBef>
          <a:spcPct val="20000"/>
        </a:spcBef>
        <a:buClr>
          <a:schemeClr val="accent6"/>
        </a:buClr>
        <a:buSzPct val="80000"/>
        <a:buFont typeface="Wingdings 2"/>
        <a:buChar char=""/>
        <a:defRPr kumimoji="0" sz="1637" kern="1200">
          <a:solidFill>
            <a:schemeClr val="tx1"/>
          </a:solidFill>
          <a:latin typeface="+mn-lt"/>
          <a:ea typeface="+mn-ea"/>
          <a:cs typeface="+mn-cs"/>
        </a:defRPr>
      </a:lvl6pPr>
      <a:lvl7pPr marL="1745719" indent="-166259" algn="l" rtl="0" eaLnBrk="1" latinLnBrk="0" hangingPunct="1">
        <a:spcBef>
          <a:spcPct val="20000"/>
        </a:spcBef>
        <a:buClr>
          <a:schemeClr val="accent1">
            <a:shade val="75000"/>
          </a:schemeClr>
        </a:buClr>
        <a:buSzPct val="90000"/>
        <a:buChar char="•"/>
        <a:defRPr kumimoji="0" sz="1455" kern="1200" baseline="0">
          <a:solidFill>
            <a:schemeClr val="tx1"/>
          </a:solidFill>
          <a:latin typeface="+mn-lt"/>
          <a:ea typeface="+mn-ea"/>
          <a:cs typeface="+mn-cs"/>
        </a:defRPr>
      </a:lvl7pPr>
      <a:lvl8pPr marL="1911977" indent="-166259" algn="l" rtl="0" eaLnBrk="1" latinLnBrk="0" hangingPunct="1">
        <a:spcBef>
          <a:spcPct val="20000"/>
        </a:spcBef>
        <a:buClr>
          <a:schemeClr val="accent4">
            <a:shade val="75000"/>
          </a:schemeClr>
        </a:buClr>
        <a:buChar char="•"/>
        <a:defRPr kumimoji="0" sz="1455" kern="1200">
          <a:solidFill>
            <a:schemeClr val="tx1"/>
          </a:solidFill>
          <a:latin typeface="+mn-lt"/>
          <a:ea typeface="+mn-ea"/>
          <a:cs typeface="+mn-cs"/>
        </a:defRPr>
      </a:lvl8pPr>
      <a:lvl9pPr marL="2161365" indent="-166259" algn="l" rtl="0" eaLnBrk="1" latinLnBrk="0" hangingPunct="1">
        <a:spcBef>
          <a:spcPct val="20000"/>
        </a:spcBef>
        <a:buClr>
          <a:schemeClr val="accent2">
            <a:shade val="75000"/>
          </a:schemeClr>
        </a:buClr>
        <a:buSzPct val="90000"/>
        <a:buChar char="•"/>
        <a:defRPr kumimoji="0" sz="1273"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5647" algn="l" rtl="0" eaLnBrk="1" latinLnBrk="0" hangingPunct="1">
        <a:defRPr kumimoji="0" kern="1200">
          <a:solidFill>
            <a:schemeClr val="tx1"/>
          </a:solidFill>
          <a:latin typeface="+mn-lt"/>
          <a:ea typeface="+mn-ea"/>
          <a:cs typeface="+mn-cs"/>
        </a:defRPr>
      </a:lvl2pPr>
      <a:lvl3pPr marL="831294" algn="l" rtl="0" eaLnBrk="1" latinLnBrk="0" hangingPunct="1">
        <a:defRPr kumimoji="0" kern="1200">
          <a:solidFill>
            <a:schemeClr val="tx1"/>
          </a:solidFill>
          <a:latin typeface="+mn-lt"/>
          <a:ea typeface="+mn-ea"/>
          <a:cs typeface="+mn-cs"/>
        </a:defRPr>
      </a:lvl3pPr>
      <a:lvl4pPr marL="1246942" algn="l" rtl="0" eaLnBrk="1" latinLnBrk="0" hangingPunct="1">
        <a:defRPr kumimoji="0" kern="1200">
          <a:solidFill>
            <a:schemeClr val="tx1"/>
          </a:solidFill>
          <a:latin typeface="+mn-lt"/>
          <a:ea typeface="+mn-ea"/>
          <a:cs typeface="+mn-cs"/>
        </a:defRPr>
      </a:lvl4pPr>
      <a:lvl5pPr marL="1662589" algn="l" rtl="0" eaLnBrk="1" latinLnBrk="0" hangingPunct="1">
        <a:defRPr kumimoji="0" kern="1200">
          <a:solidFill>
            <a:schemeClr val="tx1"/>
          </a:solidFill>
          <a:latin typeface="+mn-lt"/>
          <a:ea typeface="+mn-ea"/>
          <a:cs typeface="+mn-cs"/>
        </a:defRPr>
      </a:lvl5pPr>
      <a:lvl6pPr marL="2078236" algn="l" rtl="0" eaLnBrk="1" latinLnBrk="0" hangingPunct="1">
        <a:defRPr kumimoji="0" kern="1200">
          <a:solidFill>
            <a:schemeClr val="tx1"/>
          </a:solidFill>
          <a:latin typeface="+mn-lt"/>
          <a:ea typeface="+mn-ea"/>
          <a:cs typeface="+mn-cs"/>
        </a:defRPr>
      </a:lvl6pPr>
      <a:lvl7pPr marL="2493883" algn="l" rtl="0" eaLnBrk="1" latinLnBrk="0" hangingPunct="1">
        <a:defRPr kumimoji="0" kern="1200">
          <a:solidFill>
            <a:schemeClr val="tx1"/>
          </a:solidFill>
          <a:latin typeface="+mn-lt"/>
          <a:ea typeface="+mn-ea"/>
          <a:cs typeface="+mn-cs"/>
        </a:defRPr>
      </a:lvl7pPr>
      <a:lvl8pPr marL="2909530" algn="l" rtl="0" eaLnBrk="1" latinLnBrk="0" hangingPunct="1">
        <a:defRPr kumimoji="0" kern="1200">
          <a:solidFill>
            <a:schemeClr val="tx1"/>
          </a:solidFill>
          <a:latin typeface="+mn-lt"/>
          <a:ea typeface="+mn-ea"/>
          <a:cs typeface="+mn-cs"/>
        </a:defRPr>
      </a:lvl8pPr>
      <a:lvl9pPr marL="3325178"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Diamondplate-powerpoint.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657"/>
            <a:ext cx="9144000" cy="6861657"/>
          </a:xfrm>
          <a:prstGeom prst="rect">
            <a:avLst/>
          </a:prstGeom>
        </p:spPr>
      </p:pic>
      <p:sp>
        <p:nvSpPr>
          <p:cNvPr id="14" name="Rectangle 13"/>
          <p:cNvSpPr>
            <a:spLocks noChangeArrowheads="1"/>
          </p:cNvSpPr>
          <p:nvPr/>
        </p:nvSpPr>
        <p:spPr bwMode="auto">
          <a:xfrm>
            <a:off x="0" y="-3656"/>
            <a:ext cx="9144000" cy="104597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9525" cap="flat" cmpd="sng" algn="ctr">
            <a:solidFill>
              <a:schemeClr val="accent1"/>
            </a:solidFill>
            <a:prstDash val="solid"/>
            <a:miter lim="800000"/>
            <a:headEnd type="none" w="med" len="med"/>
            <a:tailEnd type="none" w="med" len="med"/>
          </a:ln>
          <a:effectLst>
            <a:innerShdw blurRad="85725" dist="88900" dir="5400000">
              <a:srgbClr val="000000"/>
            </a:innerShdw>
          </a:effectLst>
        </p:spPr>
        <p:txBody>
          <a:bodyPr vert="horz" wrap="none" lIns="83128" tIns="41563" rIns="83128" bIns="41563" anchor="ctr" compatLnSpc="1"/>
          <a:lstStyle/>
          <a:p>
            <a:pPr lvl="0"/>
            <a:r>
              <a:rPr kumimoji="0" lang="en-US" sz="1964">
                <a:latin typeface="Franklin Gothic Book"/>
              </a:rPr>
              <a:t> </a:t>
            </a:r>
          </a:p>
        </p:txBody>
      </p:sp>
      <p:sp>
        <p:nvSpPr>
          <p:cNvPr id="13" name="Text Placeholder 12"/>
          <p:cNvSpPr>
            <a:spLocks noGrp="1"/>
          </p:cNvSpPr>
          <p:nvPr>
            <p:ph type="body" idx="1"/>
          </p:nvPr>
        </p:nvSpPr>
        <p:spPr>
          <a:xfrm>
            <a:off x="301752" y="1820563"/>
            <a:ext cx="8534400" cy="4283906"/>
          </a:xfrm>
          <a:prstGeom prst="rect">
            <a:avLst/>
          </a:prstGeom>
        </p:spPr>
        <p:txBody>
          <a:bodyPr vert="horz">
            <a:no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0" name="TextBox 19"/>
          <p:cNvSpPr txBox="1"/>
          <p:nvPr/>
        </p:nvSpPr>
        <p:spPr>
          <a:xfrm>
            <a:off x="7642818" y="6544143"/>
            <a:ext cx="1288588" cy="166905"/>
          </a:xfrm>
          <a:prstGeom prst="rect">
            <a:avLst/>
          </a:prstGeom>
          <a:noFill/>
        </p:spPr>
        <p:txBody>
          <a:bodyPr wrap="square" rtlCol="0">
            <a:spAutoFit/>
          </a:bodyPr>
          <a:lstStyle/>
          <a:p>
            <a:pPr marL="0" marR="0" indent="0" algn="r" defTabSz="415647" rtl="0" eaLnBrk="1" fontAlgn="auto" latinLnBrk="0" hangingPunct="1">
              <a:lnSpc>
                <a:spcPct val="100000"/>
              </a:lnSpc>
              <a:spcBef>
                <a:spcPts val="0"/>
              </a:spcBef>
              <a:spcAft>
                <a:spcPts val="0"/>
              </a:spcAft>
              <a:buClrTx/>
              <a:buSzTx/>
              <a:buFontTx/>
              <a:buNone/>
              <a:tabLst/>
              <a:defRPr/>
            </a:pPr>
            <a:r>
              <a:rPr lang="en-US" sz="727" b="1" i="0" u="none" strike="noStrike" kern="1200" spc="0" baseline="30000">
                <a:solidFill>
                  <a:schemeClr val="tx1"/>
                </a:solidFill>
                <a:latin typeface="Arial Narrow"/>
                <a:ea typeface="+mn-ea"/>
                <a:cs typeface="Arial Narrow"/>
              </a:rPr>
              <a:t>© Marathon Petroleum Company </a:t>
            </a:r>
          </a:p>
        </p:txBody>
      </p:sp>
      <p:sp>
        <p:nvSpPr>
          <p:cNvPr id="31" name="TextBox 30"/>
          <p:cNvSpPr txBox="1"/>
          <p:nvPr/>
        </p:nvSpPr>
        <p:spPr>
          <a:xfrm>
            <a:off x="5994400" y="6356350"/>
            <a:ext cx="2937002" cy="258533"/>
          </a:xfrm>
          <a:prstGeom prst="rect">
            <a:avLst/>
          </a:prstGeom>
          <a:noFill/>
        </p:spPr>
        <p:txBody>
          <a:bodyPr wrap="square" rtlCol="0">
            <a:noAutofit/>
          </a:bodyPr>
          <a:lstStyle/>
          <a:p>
            <a:pPr algn="r"/>
            <a:r>
              <a:rPr lang="en-US" sz="818" b="0" i="0" spc="0" baseline="0">
                <a:solidFill>
                  <a:schemeClr val="tx1"/>
                </a:solidFill>
                <a:latin typeface="Arial Narrow"/>
                <a:cs typeface="Arial Narrow"/>
              </a:rPr>
              <a:t>PROCESS SAFETY ADVISORY</a:t>
            </a:r>
            <a:r>
              <a:rPr lang="en-US" sz="727" b="0" i="0" spc="0">
                <a:solidFill>
                  <a:schemeClr val="tx1"/>
                </a:solidFill>
                <a:latin typeface="Arial Narrow"/>
                <a:cs typeface="Arial Narrow"/>
              </a:rPr>
              <a:t> </a:t>
            </a:r>
            <a:r>
              <a:rPr lang="en-US" sz="727" b="0" i="0" spc="0">
                <a:solidFill>
                  <a:schemeClr val="tx1">
                    <a:lumMod val="60000"/>
                    <a:lumOff val="40000"/>
                  </a:schemeClr>
                </a:solidFill>
                <a:latin typeface="Arial Narrow"/>
                <a:cs typeface="Arial Narrow"/>
              </a:rPr>
              <a:t>|</a:t>
            </a:r>
            <a:r>
              <a:rPr lang="en-US" sz="727" b="0" i="0" spc="0" baseline="0">
                <a:solidFill>
                  <a:schemeClr val="tx1"/>
                </a:solidFill>
                <a:latin typeface="Arial Narrow"/>
                <a:cs typeface="Arial Narrow"/>
              </a:rPr>
              <a:t>  </a:t>
            </a:r>
            <a:fld id="{5E2CB980-391D-7E42-9155-210AF5E0E14D}" type="slidenum">
              <a:rPr lang="en-US" sz="727" b="1" i="0" spc="0" baseline="0" smtClean="0">
                <a:solidFill>
                  <a:schemeClr val="accent1"/>
                </a:solidFill>
                <a:latin typeface="Arial Narrow"/>
                <a:cs typeface="Arial Narrow"/>
              </a:rPr>
              <a:pPr algn="r"/>
              <a:t>‹#›</a:t>
            </a:fld>
            <a:endParaRPr lang="en-US" sz="727" b="1" i="0" spc="0">
              <a:solidFill>
                <a:schemeClr val="accent1"/>
              </a:solidFill>
              <a:latin typeface="Arial Narrow"/>
              <a:cs typeface="Arial Narrow"/>
            </a:endParaRPr>
          </a:p>
        </p:txBody>
      </p:sp>
      <p:sp>
        <p:nvSpPr>
          <p:cNvPr id="35" name="Title Placeholder 34"/>
          <p:cNvSpPr>
            <a:spLocks noGrp="1"/>
          </p:cNvSpPr>
          <p:nvPr>
            <p:ph type="title"/>
          </p:nvPr>
        </p:nvSpPr>
        <p:spPr>
          <a:xfrm>
            <a:off x="301753" y="505785"/>
            <a:ext cx="8534400" cy="620811"/>
          </a:xfrm>
          <a:prstGeom prst="rect">
            <a:avLst/>
          </a:prstGeom>
        </p:spPr>
        <p:txBody>
          <a:bodyPr vert="horz" wrap="square" lIns="91440" tIns="45720" rIns="91440" bIns="45720" rtlCol="0" anchor="ctr" anchorCtr="0">
            <a:spAutoFit/>
          </a:bodyPr>
          <a:lstStyle/>
          <a:p>
            <a:r>
              <a:rPr lang="en-US"/>
              <a:t>Click to edit Master title style</a:t>
            </a:r>
          </a:p>
        </p:txBody>
      </p:sp>
      <p:cxnSp>
        <p:nvCxnSpPr>
          <p:cNvPr id="3" name="Straight Connector 2"/>
          <p:cNvCxnSpPr/>
          <p:nvPr userDrawn="1"/>
        </p:nvCxnSpPr>
        <p:spPr>
          <a:xfrm>
            <a:off x="0" y="1046044"/>
            <a:ext cx="9144000" cy="0"/>
          </a:xfrm>
          <a:prstGeom prst="line">
            <a:avLst/>
          </a:prstGeom>
          <a:ln w="20955">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2773C2A2-1A9D-472B-B0A3-33E2C7AA9EB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5519" y="6276447"/>
            <a:ext cx="1745048" cy="458623"/>
          </a:xfrm>
          <a:prstGeom prst="rect">
            <a:avLst/>
          </a:prstGeom>
        </p:spPr>
      </p:pic>
    </p:spTree>
  </p:cSld>
  <p:clrMap bg1="lt1" tx1="dk1" bg2="lt2" tx2="dk2" accent1="accent1" accent2="accent2" accent3="accent3" accent4="accent4" accent5="accent5" accent6="accent6" hlink="hlink" folHlink="folHlink"/>
  <p:sldLayoutIdLst>
    <p:sldLayoutId id="2147483875" r:id="rId1"/>
    <p:sldLayoutId id="2147483892" r:id="rId2"/>
    <p:sldLayoutId id="2147483915" r:id="rId3"/>
    <p:sldLayoutId id="2147483913" r:id="rId4"/>
    <p:sldLayoutId id="2147483914" r:id="rId5"/>
  </p:sldLayoutIdLst>
  <p:hf sldNum="0" hdr="0" ftr="0" dt="0"/>
  <p:txStyles>
    <p:titleStyle>
      <a:lvl1pPr marL="0" marR="0" indent="0" algn="l" defTabSz="1256111" rtl="0" eaLnBrk="1" fontAlgn="auto" latinLnBrk="0" hangingPunct="1">
        <a:lnSpc>
          <a:spcPct val="100000"/>
        </a:lnSpc>
        <a:spcBef>
          <a:spcPct val="0"/>
        </a:spcBef>
        <a:spcAft>
          <a:spcPts val="0"/>
        </a:spcAft>
        <a:buClrTx/>
        <a:buSzTx/>
        <a:buFontTx/>
        <a:buNone/>
        <a:tabLst/>
        <a:defRPr kumimoji="0" sz="3434" b="1" i="0" kern="1200" cap="all" baseline="0">
          <a:solidFill>
            <a:schemeClr val="bg1"/>
          </a:solidFill>
          <a:latin typeface="Arial Narrow"/>
          <a:ea typeface="+mj-ea"/>
          <a:cs typeface="Arial Narrow"/>
        </a:defRPr>
      </a:lvl1pPr>
    </p:titleStyle>
    <p:bodyStyle>
      <a:lvl1pPr marL="376833" indent="-376833" algn="l" rtl="0" eaLnBrk="1" latinLnBrk="0" hangingPunct="1">
        <a:lnSpc>
          <a:spcPct val="110000"/>
        </a:lnSpc>
        <a:spcBef>
          <a:spcPct val="20000"/>
        </a:spcBef>
        <a:buClr>
          <a:schemeClr val="accent1"/>
        </a:buClr>
        <a:buSzPct val="85000"/>
        <a:buFont typeface="Wingdings" charset="2"/>
        <a:buChar char="Ø"/>
        <a:defRPr kumimoji="0" sz="2747" b="1" i="0" kern="1200">
          <a:solidFill>
            <a:schemeClr val="accent1"/>
          </a:solidFill>
          <a:effectLst>
            <a:innerShdw blurRad="63500" dist="50800" dir="13500000">
              <a:prstClr val="black">
                <a:alpha val="50000"/>
              </a:prstClr>
            </a:innerShdw>
          </a:effectLst>
          <a:latin typeface="Arial Narrow"/>
          <a:ea typeface="+mn-ea"/>
          <a:cs typeface="Arial Narrow"/>
        </a:defRPr>
      </a:lvl1pPr>
      <a:lvl2pPr marL="753667" indent="-376833" algn="l" rtl="0" eaLnBrk="1" latinLnBrk="0" hangingPunct="1">
        <a:lnSpc>
          <a:spcPct val="110000"/>
        </a:lnSpc>
        <a:spcBef>
          <a:spcPct val="20000"/>
        </a:spcBef>
        <a:buClr>
          <a:schemeClr val="accent2"/>
        </a:buClr>
        <a:buSzPct val="70000"/>
        <a:buFont typeface="Wingdings" charset="2"/>
        <a:buChar char="Ø"/>
        <a:defRPr kumimoji="0" sz="2473" b="0" i="0" kern="1200">
          <a:solidFill>
            <a:schemeClr val="tx2"/>
          </a:solidFill>
          <a:latin typeface="Arial Narrow"/>
          <a:ea typeface="+mn-ea"/>
          <a:cs typeface="Arial Narrow"/>
        </a:defRPr>
      </a:lvl2pPr>
      <a:lvl3pPr marL="1130500" indent="-314028" algn="l" rtl="0" eaLnBrk="1" latinLnBrk="0" hangingPunct="1">
        <a:lnSpc>
          <a:spcPct val="110000"/>
        </a:lnSpc>
        <a:spcBef>
          <a:spcPct val="20000"/>
        </a:spcBef>
        <a:buClr>
          <a:schemeClr val="accent3"/>
        </a:buClr>
        <a:buSzPct val="75000"/>
        <a:buFont typeface="Wingdings" charset="2"/>
        <a:buChar char="Ø"/>
        <a:defRPr kumimoji="0" sz="2198" b="0" i="0" kern="1200">
          <a:solidFill>
            <a:schemeClr val="tx1"/>
          </a:solidFill>
          <a:latin typeface="Arial Narrow"/>
          <a:ea typeface="+mn-ea"/>
          <a:cs typeface="Arial Narrow"/>
        </a:defRPr>
      </a:lvl3pPr>
      <a:lvl4pPr marL="1507334" indent="-314028" algn="l" rtl="0" eaLnBrk="1" latinLnBrk="0" hangingPunct="1">
        <a:lnSpc>
          <a:spcPct val="110000"/>
        </a:lnSpc>
        <a:spcBef>
          <a:spcPct val="20000"/>
        </a:spcBef>
        <a:buClr>
          <a:schemeClr val="accent4"/>
        </a:buClr>
        <a:buSzPct val="70000"/>
        <a:buFont typeface="Wingdings" charset="2"/>
        <a:buChar char="Ø"/>
        <a:defRPr kumimoji="0" sz="1923" b="0" i="0" kern="1200">
          <a:solidFill>
            <a:schemeClr val="tx2"/>
          </a:solidFill>
          <a:latin typeface="Arial Narrow"/>
          <a:ea typeface="+mn-ea"/>
          <a:cs typeface="Arial Narrow"/>
        </a:defRPr>
      </a:lvl4pPr>
      <a:lvl5pPr marL="1884167" indent="-314028" algn="l" rtl="0" eaLnBrk="1" latinLnBrk="0" hangingPunct="1">
        <a:lnSpc>
          <a:spcPct val="110000"/>
        </a:lnSpc>
        <a:spcBef>
          <a:spcPct val="20000"/>
        </a:spcBef>
        <a:buClr>
          <a:schemeClr val="accent5"/>
        </a:buClr>
        <a:buSzPct val="70000"/>
        <a:buFont typeface="Wingdings" charset="2"/>
        <a:buChar char="Ø"/>
        <a:defRPr kumimoji="0" sz="1648" b="0" i="0" kern="1200">
          <a:solidFill>
            <a:schemeClr val="tx1"/>
          </a:solidFill>
          <a:latin typeface="Arial Narrow"/>
          <a:ea typeface="+mn-ea"/>
          <a:cs typeface="Arial Narrow"/>
        </a:defRPr>
      </a:lvl5pPr>
      <a:lvl6pPr marL="2261000" indent="-251222" algn="l" rtl="0" eaLnBrk="1" latinLnBrk="0" hangingPunct="1">
        <a:spcBef>
          <a:spcPct val="20000"/>
        </a:spcBef>
        <a:buClr>
          <a:schemeClr val="accent6"/>
        </a:buClr>
        <a:buSzPct val="80000"/>
        <a:buFont typeface="Wingdings 2"/>
        <a:buChar char=""/>
        <a:defRPr kumimoji="0" sz="2473" kern="1200">
          <a:solidFill>
            <a:schemeClr val="tx1"/>
          </a:solidFill>
          <a:latin typeface="+mn-lt"/>
          <a:ea typeface="+mn-ea"/>
          <a:cs typeface="+mn-cs"/>
        </a:defRPr>
      </a:lvl6pPr>
      <a:lvl7pPr marL="2637834" indent="-251222" algn="l" rtl="0" eaLnBrk="1" latinLnBrk="0" hangingPunct="1">
        <a:spcBef>
          <a:spcPct val="20000"/>
        </a:spcBef>
        <a:buClr>
          <a:schemeClr val="accent1">
            <a:shade val="75000"/>
          </a:schemeClr>
        </a:buClr>
        <a:buSzPct val="90000"/>
        <a:buChar char="•"/>
        <a:defRPr kumimoji="0" sz="2198" kern="1200" baseline="0">
          <a:solidFill>
            <a:schemeClr val="tx1"/>
          </a:solidFill>
          <a:latin typeface="+mn-lt"/>
          <a:ea typeface="+mn-ea"/>
          <a:cs typeface="+mn-cs"/>
        </a:defRPr>
      </a:lvl7pPr>
      <a:lvl8pPr marL="2889056" indent="-251222" algn="l" rtl="0" eaLnBrk="1" latinLnBrk="0" hangingPunct="1">
        <a:spcBef>
          <a:spcPct val="20000"/>
        </a:spcBef>
        <a:buClr>
          <a:schemeClr val="accent4">
            <a:shade val="75000"/>
          </a:schemeClr>
        </a:buClr>
        <a:buChar char="•"/>
        <a:defRPr kumimoji="0" sz="2198" kern="1200">
          <a:solidFill>
            <a:schemeClr val="tx1"/>
          </a:solidFill>
          <a:latin typeface="+mn-lt"/>
          <a:ea typeface="+mn-ea"/>
          <a:cs typeface="+mn-cs"/>
        </a:defRPr>
      </a:lvl8pPr>
      <a:lvl9pPr marL="3265889" indent="-251222" algn="l" rtl="0" eaLnBrk="1" latinLnBrk="0" hangingPunct="1">
        <a:spcBef>
          <a:spcPct val="20000"/>
        </a:spcBef>
        <a:buClr>
          <a:schemeClr val="accent2">
            <a:shade val="75000"/>
          </a:schemeClr>
        </a:buClr>
        <a:buSzPct val="90000"/>
        <a:buChar char="•"/>
        <a:defRPr kumimoji="0" sz="1923"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28056" algn="l" rtl="0" eaLnBrk="1" latinLnBrk="0" hangingPunct="1">
        <a:defRPr kumimoji="0" kern="1200">
          <a:solidFill>
            <a:schemeClr val="tx1"/>
          </a:solidFill>
          <a:latin typeface="+mn-lt"/>
          <a:ea typeface="+mn-ea"/>
          <a:cs typeface="+mn-cs"/>
        </a:defRPr>
      </a:lvl2pPr>
      <a:lvl3pPr marL="1256111" algn="l" rtl="0" eaLnBrk="1" latinLnBrk="0" hangingPunct="1">
        <a:defRPr kumimoji="0" kern="1200">
          <a:solidFill>
            <a:schemeClr val="tx1"/>
          </a:solidFill>
          <a:latin typeface="+mn-lt"/>
          <a:ea typeface="+mn-ea"/>
          <a:cs typeface="+mn-cs"/>
        </a:defRPr>
      </a:lvl3pPr>
      <a:lvl4pPr marL="1884167" algn="l" rtl="0" eaLnBrk="1" latinLnBrk="0" hangingPunct="1">
        <a:defRPr kumimoji="0" kern="1200">
          <a:solidFill>
            <a:schemeClr val="tx1"/>
          </a:solidFill>
          <a:latin typeface="+mn-lt"/>
          <a:ea typeface="+mn-ea"/>
          <a:cs typeface="+mn-cs"/>
        </a:defRPr>
      </a:lvl4pPr>
      <a:lvl5pPr marL="2512223" algn="l" rtl="0" eaLnBrk="1" latinLnBrk="0" hangingPunct="1">
        <a:defRPr kumimoji="0" kern="1200">
          <a:solidFill>
            <a:schemeClr val="tx1"/>
          </a:solidFill>
          <a:latin typeface="+mn-lt"/>
          <a:ea typeface="+mn-ea"/>
          <a:cs typeface="+mn-cs"/>
        </a:defRPr>
      </a:lvl5pPr>
      <a:lvl6pPr marL="3140278" algn="l" rtl="0" eaLnBrk="1" latinLnBrk="0" hangingPunct="1">
        <a:defRPr kumimoji="0" kern="1200">
          <a:solidFill>
            <a:schemeClr val="tx1"/>
          </a:solidFill>
          <a:latin typeface="+mn-lt"/>
          <a:ea typeface="+mn-ea"/>
          <a:cs typeface="+mn-cs"/>
        </a:defRPr>
      </a:lvl6pPr>
      <a:lvl7pPr marL="3768334" algn="l" rtl="0" eaLnBrk="1" latinLnBrk="0" hangingPunct="1">
        <a:defRPr kumimoji="0" kern="1200">
          <a:solidFill>
            <a:schemeClr val="tx1"/>
          </a:solidFill>
          <a:latin typeface="+mn-lt"/>
          <a:ea typeface="+mn-ea"/>
          <a:cs typeface="+mn-cs"/>
        </a:defRPr>
      </a:lvl7pPr>
      <a:lvl8pPr marL="4396389" algn="l" rtl="0" eaLnBrk="1" latinLnBrk="0" hangingPunct="1">
        <a:defRPr kumimoji="0" kern="1200">
          <a:solidFill>
            <a:schemeClr val="tx1"/>
          </a:solidFill>
          <a:latin typeface="+mn-lt"/>
          <a:ea typeface="+mn-ea"/>
          <a:cs typeface="+mn-cs"/>
        </a:defRPr>
      </a:lvl8pPr>
      <a:lvl9pPr marL="5024445"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hyperlink" Target="https://mympc.sharepoint.com/:b:/r/sites/mpc-REF-PSM/PSM%20Bulletins/Tubing%20Bulletin%20December%202023.pdf?csf=1&amp;web=1&amp;e=HSRzb3" TargetMode="External"/><Relationship Id="rId3" Type="http://schemas.openxmlformats.org/officeDocument/2006/relationships/image" Target="../media/image53.png"/><Relationship Id="rId7" Type="http://schemas.openxmlformats.org/officeDocument/2006/relationships/hyperlink" Target="https://www.myworkday.com/mpc/learning/course/8bae125385591001f76fc9c33e240000?type=9882927d138b100019b928e75843018d" TargetMode="External"/><Relationship Id="rId2" Type="http://schemas.openxmlformats.org/officeDocument/2006/relationships/notesSlide" Target="../notesSlides/notesSlide9.xml"/><Relationship Id="rId1" Type="http://schemas.openxmlformats.org/officeDocument/2006/relationships/slideLayout" Target="../slideLayouts/slideLayout61.xml"/><Relationship Id="rId6" Type="http://schemas.openxmlformats.org/officeDocument/2006/relationships/hyperlink" Target="https://www.myworkday.com/mpc/learning/course/9e88ac20eb560110b3d8c6b007a00000?type=9882927d138b100019b6a2df1a46018b" TargetMode="External"/><Relationship Id="rId5" Type="http://schemas.openxmlformats.org/officeDocument/2006/relationships/hyperlink" Target="https://www.myworkday.com/mpc/learning/course/dd0e068b6d1310177d2b415994110000?type=9882927d138b100019b928e75843018d" TargetMode="External"/><Relationship Id="rId4" Type="http://schemas.openxmlformats.org/officeDocument/2006/relationships/hyperlink" Target="https://mympc.sharepoint.com/:b:/r/sites/mpc-REF-RSS/RefStdsnSpecs/SP-75-01.PDF?csf=1&amp;web=1&amp;e=Q2ZKS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59.xml"/><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hyperlink" Target="https://clients.intelex.com/Login3/MarathonPetroleum/IntelexForms/AttachmentSection/DownloadFile?recordId=a6431e4c-7d14-4b45-a9c2-12e3e50e8a05" TargetMode="External"/><Relationship Id="rId2" Type="http://schemas.openxmlformats.org/officeDocument/2006/relationships/notesSlide" Target="../notesSlides/notesSlide11.xml"/><Relationship Id="rId1" Type="http://schemas.openxmlformats.org/officeDocument/2006/relationships/slideLayout" Target="../slideLayouts/slideLayout61.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40.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47.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48.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actory with smoke coming out of it">
            <a:extLst>
              <a:ext uri="{FF2B5EF4-FFF2-40B4-BE49-F238E27FC236}">
                <a16:creationId xmlns:a16="http://schemas.microsoft.com/office/drawing/2014/main" id="{76D6C2B7-DC7E-8C0C-87CF-9F1256BC9030}"/>
              </a:ext>
            </a:extLst>
          </p:cNvPr>
          <p:cNvPicPr>
            <a:picLocks noChangeAspect="1"/>
          </p:cNvPicPr>
          <p:nvPr/>
        </p:nvPicPr>
        <p:blipFill>
          <a:blip r:embed="rId3" cstate="print">
            <a:alphaModFix amt="94000"/>
            <a:extLst>
              <a:ext uri="{28A0092B-C50C-407E-A947-70E740481C1C}">
                <a14:useLocalDpi xmlns:a14="http://schemas.microsoft.com/office/drawing/2010/main" val="0"/>
              </a:ext>
            </a:extLst>
          </a:blip>
          <a:stretch>
            <a:fillRect/>
          </a:stretch>
        </p:blipFill>
        <p:spPr>
          <a:xfrm>
            <a:off x="0" y="0"/>
            <a:ext cx="9164684" cy="6074876"/>
          </a:xfrm>
          <a:prstGeom prst="rect">
            <a:avLst/>
          </a:prstGeom>
        </p:spPr>
      </p:pic>
      <p:sp>
        <p:nvSpPr>
          <p:cNvPr id="5" name="TextBox 4">
            <a:extLst>
              <a:ext uri="{FF2B5EF4-FFF2-40B4-BE49-F238E27FC236}">
                <a16:creationId xmlns:a16="http://schemas.microsoft.com/office/drawing/2014/main" id="{3C91D7C7-8D1E-2C01-9A55-002F58A87BC9}"/>
              </a:ext>
            </a:extLst>
          </p:cNvPr>
          <p:cNvSpPr txBox="1"/>
          <p:nvPr/>
        </p:nvSpPr>
        <p:spPr>
          <a:xfrm>
            <a:off x="539294" y="2221829"/>
            <a:ext cx="7967410" cy="1077218"/>
          </a:xfrm>
          <a:prstGeom prst="rect">
            <a:avLst/>
          </a:prstGeom>
          <a:noFill/>
        </p:spPr>
        <p:txBody>
          <a:bodyPr wrap="square" rtlCol="0">
            <a:spAutoFit/>
          </a:bodyPr>
          <a:lstStyle/>
          <a:p>
            <a:pPr algn="ctr"/>
            <a:r>
              <a:rPr lang="en-US" sz="3200">
                <a:solidFill>
                  <a:schemeClr val="bg1">
                    <a:lumMod val="95000"/>
                  </a:schemeClr>
                </a:solidFill>
                <a:effectLst>
                  <a:outerShdw blurRad="38100" dist="38100" dir="2700000" algn="tl">
                    <a:srgbClr val="000000">
                      <a:alpha val="43137"/>
                    </a:srgbClr>
                  </a:outerShdw>
                </a:effectLst>
                <a:latin typeface="Eras Bold ITC" panose="020B0907030504020204" pitchFamily="34" charset="0"/>
              </a:rPr>
              <a:t>Environmental, Safety &amp; Security</a:t>
            </a:r>
          </a:p>
          <a:p>
            <a:pPr algn="ctr"/>
            <a:r>
              <a:rPr lang="en-US" sz="3200">
                <a:solidFill>
                  <a:schemeClr val="bg1">
                    <a:lumMod val="95000"/>
                  </a:schemeClr>
                </a:solidFill>
                <a:effectLst>
                  <a:outerShdw blurRad="38100" dist="38100" dir="2700000" algn="tl">
                    <a:srgbClr val="000000">
                      <a:alpha val="43137"/>
                    </a:srgbClr>
                  </a:outerShdw>
                </a:effectLst>
                <a:latin typeface="Eras Bold ITC" panose="020B0907030504020204" pitchFamily="34" charset="0"/>
              </a:rPr>
              <a:t>Sequential Safety Meeting</a:t>
            </a:r>
          </a:p>
        </p:txBody>
      </p:sp>
      <p:sp>
        <p:nvSpPr>
          <p:cNvPr id="7" name="TextBox 6">
            <a:extLst>
              <a:ext uri="{FF2B5EF4-FFF2-40B4-BE49-F238E27FC236}">
                <a16:creationId xmlns:a16="http://schemas.microsoft.com/office/drawing/2014/main" id="{EE122B44-B0E5-F728-EFD8-3BFE01F0A5FE}"/>
              </a:ext>
            </a:extLst>
          </p:cNvPr>
          <p:cNvSpPr txBox="1"/>
          <p:nvPr/>
        </p:nvSpPr>
        <p:spPr>
          <a:xfrm>
            <a:off x="6293141" y="612168"/>
            <a:ext cx="3193967" cy="369332"/>
          </a:xfrm>
          <a:prstGeom prst="rect">
            <a:avLst/>
          </a:prstGeom>
          <a:noFill/>
        </p:spPr>
        <p:txBody>
          <a:bodyPr wrap="square" lIns="91440" tIns="45720" rIns="91440" bIns="45720" rtlCol="0" anchor="t">
            <a:spAutoFit/>
          </a:bodyPr>
          <a:lstStyle/>
          <a:p>
            <a:pPr algn="ctr"/>
            <a:r>
              <a:rPr lang="en-US">
                <a:solidFill>
                  <a:schemeClr val="bg1"/>
                </a:solidFill>
                <a:effectLst>
                  <a:outerShdw blurRad="38100" dist="38100" dir="2700000" algn="tl">
                    <a:srgbClr val="000000">
                      <a:alpha val="43137"/>
                    </a:srgbClr>
                  </a:outerShdw>
                </a:effectLst>
                <a:latin typeface="Eras Bold ITC"/>
              </a:rPr>
              <a:t>July 2025</a:t>
            </a:r>
          </a:p>
        </p:txBody>
      </p:sp>
      <p:pic>
        <p:nvPicPr>
          <p:cNvPr id="10" name="Picture 9" descr="A logo with a red and blue letter&#10;&#10;Description automatically generated">
            <a:extLst>
              <a:ext uri="{FF2B5EF4-FFF2-40B4-BE49-F238E27FC236}">
                <a16:creationId xmlns:a16="http://schemas.microsoft.com/office/drawing/2014/main" id="{E5E3E556-222C-8134-027E-FCC77A0B4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453" y="5520878"/>
            <a:ext cx="1495634" cy="1133633"/>
          </a:xfrm>
          <a:prstGeom prst="rect">
            <a:avLst/>
          </a:prstGeom>
        </p:spPr>
      </p:pic>
      <p:sp>
        <p:nvSpPr>
          <p:cNvPr id="11" name="TextBox 10">
            <a:extLst>
              <a:ext uri="{FF2B5EF4-FFF2-40B4-BE49-F238E27FC236}">
                <a16:creationId xmlns:a16="http://schemas.microsoft.com/office/drawing/2014/main" id="{54359760-0B0E-BD01-06CA-856C2692C3DF}"/>
              </a:ext>
            </a:extLst>
          </p:cNvPr>
          <p:cNvSpPr txBox="1"/>
          <p:nvPr/>
        </p:nvSpPr>
        <p:spPr>
          <a:xfrm>
            <a:off x="171451" y="6342283"/>
            <a:ext cx="8703096" cy="369332"/>
          </a:xfrm>
          <a:prstGeom prst="rect">
            <a:avLst/>
          </a:prstGeom>
          <a:noFill/>
        </p:spPr>
        <p:txBody>
          <a:bodyPr wrap="square" rtlCol="0">
            <a:spAutoFit/>
          </a:bodyPr>
          <a:lstStyle/>
          <a:p>
            <a:pPr algn="ctr"/>
            <a:r>
              <a:rPr lang="en-US">
                <a:solidFill>
                  <a:srgbClr val="C00000"/>
                </a:solidFill>
                <a:effectLst>
                  <a:outerShdw blurRad="38100" dist="38100" dir="2700000" algn="tl">
                    <a:srgbClr val="000000">
                      <a:alpha val="43137"/>
                    </a:srgbClr>
                  </a:outerShdw>
                </a:effectLst>
                <a:latin typeface="Eras Bold ITC" panose="020B0907030504020204" pitchFamily="34" charset="0"/>
              </a:rPr>
              <a:t>ANACORTES REFINERY</a:t>
            </a:r>
          </a:p>
        </p:txBody>
      </p:sp>
    </p:spTree>
    <p:extLst>
      <p:ext uri="{BB962C8B-B14F-4D97-AF65-F5344CB8AC3E}">
        <p14:creationId xmlns:p14="http://schemas.microsoft.com/office/powerpoint/2010/main" val="127165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B1F2D-5FEC-302C-A8E0-8EF63BD1F5A8}"/>
              </a:ext>
            </a:extLst>
          </p:cNvPr>
          <p:cNvSpPr>
            <a:spLocks noGrp="1"/>
          </p:cNvSpPr>
          <p:nvPr>
            <p:ph type="title"/>
          </p:nvPr>
        </p:nvSpPr>
        <p:spPr/>
        <p:txBody>
          <a:bodyPr/>
          <a:lstStyle/>
          <a:p>
            <a:r>
              <a:rPr lang="en-US">
                <a:cs typeface="Arial"/>
              </a:rPr>
              <a:t>Environmental </a:t>
            </a:r>
            <a:endParaRPr lang="en-US"/>
          </a:p>
        </p:txBody>
      </p:sp>
      <p:sp>
        <p:nvSpPr>
          <p:cNvPr id="3" name="Slide Number Placeholder 2">
            <a:extLst>
              <a:ext uri="{FF2B5EF4-FFF2-40B4-BE49-F238E27FC236}">
                <a16:creationId xmlns:a16="http://schemas.microsoft.com/office/drawing/2014/main" id="{2A6465B8-927D-C583-BD9B-761CBD0E06F3}"/>
              </a:ext>
            </a:extLst>
          </p:cNvPr>
          <p:cNvSpPr>
            <a:spLocks noGrp="1"/>
          </p:cNvSpPr>
          <p:nvPr>
            <p:ph type="sldNum" sz="quarter" idx="12"/>
          </p:nvPr>
        </p:nvSpPr>
        <p:spPr/>
        <p:txBody>
          <a:bodyPr/>
          <a:lstStyle/>
          <a:p>
            <a:fld id="{A9827C0B-57E8-470C-889C-315E741D0591}" type="slidenum">
              <a:rPr lang="en-US" smtClean="0"/>
              <a:pPr/>
              <a:t>10</a:t>
            </a:fld>
            <a:endParaRPr lang="en-US"/>
          </a:p>
        </p:txBody>
      </p:sp>
      <p:sp>
        <p:nvSpPr>
          <p:cNvPr id="5" name="Content Placeholder 4">
            <a:extLst>
              <a:ext uri="{FF2B5EF4-FFF2-40B4-BE49-F238E27FC236}">
                <a16:creationId xmlns:a16="http://schemas.microsoft.com/office/drawing/2014/main" id="{DFF17711-D980-010F-4E4A-3B9B6A8BD578}"/>
              </a:ext>
            </a:extLst>
          </p:cNvPr>
          <p:cNvSpPr>
            <a:spLocks noGrp="1"/>
          </p:cNvSpPr>
          <p:nvPr>
            <p:ph idx="1"/>
          </p:nvPr>
        </p:nvSpPr>
        <p:spPr>
          <a:xfrm>
            <a:off x="4918157" y="149652"/>
            <a:ext cx="2379600" cy="941833"/>
          </a:xfrm>
        </p:spPr>
        <p:txBody>
          <a:bodyPr vert="horz" lIns="91440" tIns="45720" rIns="91440" bIns="45720" rtlCol="0" anchor="t">
            <a:normAutofit/>
          </a:bodyPr>
          <a:lstStyle/>
          <a:p>
            <a:pPr marL="0" indent="0">
              <a:buNone/>
            </a:pPr>
            <a:r>
              <a:rPr lang="en-US" sz="1400">
                <a:solidFill>
                  <a:schemeClr val="bg1"/>
                </a:solidFill>
                <a:ea typeface="+mn-lt"/>
                <a:cs typeface="+mn-lt"/>
              </a:rPr>
              <a:t>YTD permit deviations: 21</a:t>
            </a:r>
            <a:endParaRPr lang="en-US" sz="1400">
              <a:solidFill>
                <a:schemeClr val="bg1"/>
              </a:solidFill>
              <a:cs typeface="Arial"/>
            </a:endParaRPr>
          </a:p>
          <a:p>
            <a:pPr marL="0" indent="0">
              <a:buNone/>
            </a:pPr>
            <a:r>
              <a:rPr lang="en-US" sz="1400">
                <a:solidFill>
                  <a:schemeClr val="bg1"/>
                </a:solidFill>
                <a:ea typeface="+mn-lt"/>
                <a:cs typeface="+mn-lt"/>
              </a:rPr>
              <a:t>YTD DEI 1/2: 24</a:t>
            </a:r>
          </a:p>
          <a:p>
            <a:pPr marL="0" indent="0">
              <a:buNone/>
            </a:pPr>
            <a:r>
              <a:rPr lang="en-US" sz="1400">
                <a:solidFill>
                  <a:schemeClr val="bg1"/>
                </a:solidFill>
                <a:ea typeface="+mn-lt"/>
                <a:cs typeface="+mn-lt"/>
              </a:rPr>
              <a:t>YTD DEI 3/4: 1 </a:t>
            </a:r>
          </a:p>
          <a:p>
            <a:pPr marL="229870" indent="-229870"/>
            <a:endParaRPr lang="en-US">
              <a:solidFill>
                <a:schemeClr val="bg1"/>
              </a:solidFill>
              <a:ea typeface="+mn-lt"/>
              <a:cs typeface="+mn-lt"/>
            </a:endParaRPr>
          </a:p>
        </p:txBody>
      </p:sp>
      <p:sp>
        <p:nvSpPr>
          <p:cNvPr id="6" name="TextBox 5">
            <a:extLst>
              <a:ext uri="{FF2B5EF4-FFF2-40B4-BE49-F238E27FC236}">
                <a16:creationId xmlns:a16="http://schemas.microsoft.com/office/drawing/2014/main" id="{458A5642-8E1D-8CE8-38E9-BD2FDCCB2998}"/>
              </a:ext>
            </a:extLst>
          </p:cNvPr>
          <p:cNvSpPr txBox="1"/>
          <p:nvPr/>
        </p:nvSpPr>
        <p:spPr>
          <a:xfrm>
            <a:off x="131519" y="2355273"/>
            <a:ext cx="8882629" cy="3877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Calibri"/>
                <a:ea typeface="Calibri"/>
                <a:cs typeface="Calibri"/>
              </a:rPr>
              <a:t>What to do when there is a lift that releases to atmosphere?</a:t>
            </a:r>
            <a:endParaRPr lang="en-US"/>
          </a:p>
          <a:p>
            <a:r>
              <a:rPr lang="en-US" sz="2400">
                <a:cs typeface="Arial"/>
              </a:rPr>
              <a:t>•</a:t>
            </a:r>
            <a:r>
              <a:rPr lang="en-US" sz="2400">
                <a:latin typeface="Calibri"/>
                <a:ea typeface="Calibri"/>
                <a:cs typeface="Calibri"/>
              </a:rPr>
              <a:t>Notify environmental, or enter an Intelex incident as soon as practical</a:t>
            </a:r>
            <a:endParaRPr lang="en-US"/>
          </a:p>
          <a:p>
            <a:r>
              <a:rPr lang="en-US" sz="2400">
                <a:cs typeface="Arial"/>
              </a:rPr>
              <a:t>•</a:t>
            </a:r>
            <a:r>
              <a:rPr lang="en-US" sz="2400">
                <a:latin typeface="Calibri"/>
                <a:ea typeface="Calibri"/>
                <a:cs typeface="Calibri"/>
              </a:rPr>
              <a:t>Environmental will evaluate if follow-up monitoring is required</a:t>
            </a:r>
            <a:endParaRPr lang="en-US"/>
          </a:p>
          <a:p>
            <a:r>
              <a:rPr lang="en-US" sz="2000">
                <a:cs typeface="Arial"/>
              </a:rPr>
              <a:t>•</a:t>
            </a:r>
            <a:r>
              <a:rPr lang="en-US" sz="2000">
                <a:latin typeface="Calibri"/>
                <a:ea typeface="Calibri"/>
                <a:cs typeface="Calibri"/>
              </a:rPr>
              <a:t>Only PRDs in organic HAP or gas/vapor service require follow up</a:t>
            </a:r>
            <a:endParaRPr lang="en-US"/>
          </a:p>
          <a:p>
            <a:r>
              <a:rPr lang="en-US" sz="2400">
                <a:cs typeface="Arial"/>
              </a:rPr>
              <a:t>•</a:t>
            </a:r>
            <a:r>
              <a:rPr lang="en-US" sz="2400">
                <a:latin typeface="Calibri"/>
                <a:ea typeface="Calibri"/>
                <a:cs typeface="Calibri"/>
              </a:rPr>
              <a:t>If follow up is needed:</a:t>
            </a:r>
            <a:endParaRPr lang="en-US"/>
          </a:p>
          <a:p>
            <a:r>
              <a:rPr lang="en-US" sz="2000">
                <a:cs typeface="Arial"/>
              </a:rPr>
              <a:t>•</a:t>
            </a:r>
            <a:r>
              <a:rPr lang="en-US" sz="2000">
                <a:latin typeface="Calibri"/>
                <a:ea typeface="Calibri"/>
                <a:cs typeface="Calibri"/>
              </a:rPr>
              <a:t>Insight environmental will monitor to ensure valve has reseated properly and returned to a state of no detectable emissions </a:t>
            </a:r>
            <a:r>
              <a:rPr lang="en-US" sz="2000" b="1">
                <a:latin typeface="Calibri"/>
                <a:ea typeface="Calibri"/>
                <a:cs typeface="Calibri"/>
              </a:rPr>
              <a:t>within 5 days of lift event</a:t>
            </a:r>
            <a:endParaRPr lang="en-US"/>
          </a:p>
          <a:p>
            <a:r>
              <a:rPr lang="en-US" sz="2000">
                <a:cs typeface="Arial"/>
              </a:rPr>
              <a:t>•</a:t>
            </a:r>
            <a:r>
              <a:rPr lang="en-US" sz="2000">
                <a:latin typeface="Calibri"/>
                <a:ea typeface="Calibri"/>
                <a:cs typeface="Calibri"/>
              </a:rPr>
              <a:t>Operations and Tech Service will need to provide information on root cause, duration of lift, amount of organic HAP released, and corrective action.</a:t>
            </a:r>
            <a:endParaRPr lang="en-US"/>
          </a:p>
          <a:p>
            <a:pPr algn="l"/>
            <a:endParaRPr lang="en-US">
              <a:cs typeface="Arial"/>
            </a:endParaRPr>
          </a:p>
        </p:txBody>
      </p:sp>
      <p:sp>
        <p:nvSpPr>
          <p:cNvPr id="7" name="TextBox 6">
            <a:extLst>
              <a:ext uri="{FF2B5EF4-FFF2-40B4-BE49-F238E27FC236}">
                <a16:creationId xmlns:a16="http://schemas.microsoft.com/office/drawing/2014/main" id="{265FA4E8-38C2-1E5B-5DD3-B8C33627784A}"/>
              </a:ext>
            </a:extLst>
          </p:cNvPr>
          <p:cNvSpPr txBox="1"/>
          <p:nvPr/>
        </p:nvSpPr>
        <p:spPr>
          <a:xfrm>
            <a:off x="962203" y="1336816"/>
            <a:ext cx="723123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a:latin typeface="Calibri Light"/>
                <a:ea typeface="Calibri Light"/>
                <a:cs typeface="Calibri Light"/>
              </a:rPr>
              <a:t>Pressure Relief Devices</a:t>
            </a:r>
            <a:endParaRPr lang="en-US"/>
          </a:p>
        </p:txBody>
      </p:sp>
    </p:spTree>
    <p:extLst>
      <p:ext uri="{BB962C8B-B14F-4D97-AF65-F5344CB8AC3E}">
        <p14:creationId xmlns:p14="http://schemas.microsoft.com/office/powerpoint/2010/main" val="977329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335BCB-DA44-2B0A-3D70-7D2937BF7701}"/>
              </a:ext>
            </a:extLst>
          </p:cNvPr>
          <p:cNvPicPr>
            <a:picLocks noChangeAspect="1"/>
          </p:cNvPicPr>
          <p:nvPr/>
        </p:nvPicPr>
        <p:blipFill>
          <a:blip r:embed="rId3"/>
          <a:stretch>
            <a:fillRect/>
          </a:stretch>
        </p:blipFill>
        <p:spPr>
          <a:xfrm>
            <a:off x="4944255" y="2607701"/>
            <a:ext cx="4105261" cy="3720245"/>
          </a:xfrm>
          <a:prstGeom prst="rect">
            <a:avLst/>
          </a:prstGeom>
        </p:spPr>
      </p:pic>
      <p:pic>
        <p:nvPicPr>
          <p:cNvPr id="8" name="Picture 7">
            <a:extLst>
              <a:ext uri="{FF2B5EF4-FFF2-40B4-BE49-F238E27FC236}">
                <a16:creationId xmlns:a16="http://schemas.microsoft.com/office/drawing/2014/main" id="{9232ABFF-34D4-FF78-92FD-E1FFA367AF37}"/>
              </a:ext>
            </a:extLst>
          </p:cNvPr>
          <p:cNvPicPr>
            <a:picLocks noChangeAspect="1"/>
          </p:cNvPicPr>
          <p:nvPr/>
        </p:nvPicPr>
        <p:blipFill>
          <a:blip r:embed="rId4"/>
          <a:stretch>
            <a:fillRect/>
          </a:stretch>
        </p:blipFill>
        <p:spPr>
          <a:xfrm>
            <a:off x="1034899" y="2608963"/>
            <a:ext cx="3760800" cy="3540468"/>
          </a:xfrm>
          <a:prstGeom prst="rect">
            <a:avLst/>
          </a:prstGeom>
        </p:spPr>
      </p:pic>
      <p:sp>
        <p:nvSpPr>
          <p:cNvPr id="3" name="Text Placeholder 2">
            <a:extLst>
              <a:ext uri="{FF2B5EF4-FFF2-40B4-BE49-F238E27FC236}">
                <a16:creationId xmlns:a16="http://schemas.microsoft.com/office/drawing/2014/main" id="{C646BA6B-4D3D-4FF6-A2E6-0508A8525EFA}"/>
              </a:ext>
            </a:extLst>
          </p:cNvPr>
          <p:cNvSpPr>
            <a:spLocks noGrp="1"/>
          </p:cNvSpPr>
          <p:nvPr>
            <p:ph type="body" idx="13"/>
          </p:nvPr>
        </p:nvSpPr>
        <p:spPr>
          <a:xfrm>
            <a:off x="-127000" y="507777"/>
            <a:ext cx="9144000" cy="363258"/>
          </a:xfrm>
        </p:spPr>
        <p:txBody>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lgn="ctr"/>
            <a:r>
              <a:rPr lang="en-US" sz="1588" cap="all">
                <a:solidFill>
                  <a:srgbClr val="FFFFFF"/>
                </a:solidFill>
                <a:effectLst/>
              </a:rPr>
              <a:t>Galveston Bay refinery Transmitter tubing failure INC# 419885</a:t>
            </a:r>
          </a:p>
        </p:txBody>
      </p:sp>
      <p:sp>
        <p:nvSpPr>
          <p:cNvPr id="4" name="Title 3">
            <a:extLst>
              <a:ext uri="{FF2B5EF4-FFF2-40B4-BE49-F238E27FC236}">
                <a16:creationId xmlns:a16="http://schemas.microsoft.com/office/drawing/2014/main" id="{97FFA403-5B66-4406-A743-B475D2DFFF11}"/>
              </a:ext>
            </a:extLst>
          </p:cNvPr>
          <p:cNvSpPr>
            <a:spLocks noGrp="1"/>
          </p:cNvSpPr>
          <p:nvPr>
            <p:ph type="title"/>
          </p:nvPr>
        </p:nvSpPr>
        <p:spPr>
          <a:xfrm>
            <a:off x="1622945" y="167616"/>
            <a:ext cx="5974080" cy="415498"/>
          </a:xfrm>
        </p:spPr>
        <p:txBody>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r>
              <a:rPr lang="en-US" sz="2100" u="sng">
                <a:solidFill>
                  <a:srgbClr val="FFFFFF"/>
                </a:solidFill>
              </a:rPr>
              <a:t>PSE1 MPC Process safety advisory</a:t>
            </a:r>
          </a:p>
        </p:txBody>
      </p:sp>
      <p:sp>
        <p:nvSpPr>
          <p:cNvPr id="2" name="Content Placeholder 1">
            <a:extLst>
              <a:ext uri="{FF2B5EF4-FFF2-40B4-BE49-F238E27FC236}">
                <a16:creationId xmlns:a16="http://schemas.microsoft.com/office/drawing/2014/main" id="{9458C121-B920-4D64-B7E8-40D0C5D83601}"/>
              </a:ext>
            </a:extLst>
          </p:cNvPr>
          <p:cNvSpPr>
            <a:spLocks noGrp="1"/>
          </p:cNvSpPr>
          <p:nvPr>
            <p:ph type="body" sz="quarter" idx="15"/>
          </p:nvPr>
        </p:nvSpPr>
        <p:spPr>
          <a:xfrm>
            <a:off x="50427" y="1142245"/>
            <a:ext cx="4398186" cy="1321245"/>
          </a:xfrm>
          <a:ln>
            <a:solidFill>
              <a:schemeClr val="tx1"/>
            </a:solidFill>
          </a:ln>
        </p:spPr>
        <p:txBody>
          <a:bodyPr>
            <a:no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0" indent="0" algn="just">
              <a:lnSpc>
                <a:spcPct val="100000"/>
              </a:lnSpc>
              <a:spcBef>
                <a:spcPts val="0"/>
              </a:spcBef>
              <a:buNone/>
            </a:pPr>
            <a:r>
              <a:rPr lang="en-US" sz="927" b="0">
                <a:solidFill>
                  <a:srgbClr val="000000"/>
                </a:solidFill>
                <a:effectLst/>
              </a:rPr>
              <a:t>On March 4, 2024, at the Distillate Desulfurization Unit, the tubing on a Kerosene charge pump minimum flow transmitter failed as a result of intermittent vibration and fatigue. This was the second tubing failure on this transmitter in the past 5 months, and the investigation recommendations from the initial failure had not been completed. After the second failure, the minimum flow transmitter legs were isolated and taken out of service until the incident investigation and recommendations were complete. </a:t>
            </a:r>
          </a:p>
          <a:p>
            <a:pPr algn="just">
              <a:lnSpc>
                <a:spcPct val="100000"/>
              </a:lnSpc>
              <a:spcBef>
                <a:spcPts val="0"/>
              </a:spcBef>
              <a:buFont typeface="Wingdings" panose="05000000000000000000" pitchFamily="2" charset="2"/>
              <a:buChar char="Ø"/>
            </a:pPr>
            <a:r>
              <a:rPr lang="en-US" sz="927">
                <a:solidFill>
                  <a:srgbClr val="000000"/>
                </a:solidFill>
                <a:effectLst/>
              </a:rPr>
              <a:t>This incident was categorized as a PSE1 due to a release of 27 barrels of Kerosene.</a:t>
            </a:r>
          </a:p>
        </p:txBody>
      </p:sp>
      <p:sp>
        <p:nvSpPr>
          <p:cNvPr id="71" name="Text Placeholder 70">
            <a:extLst>
              <a:ext uri="{FF2B5EF4-FFF2-40B4-BE49-F238E27FC236}">
                <a16:creationId xmlns:a16="http://schemas.microsoft.com/office/drawing/2014/main" id="{EB56CCCD-B348-44E1-8FDB-EB072E847BBE}"/>
              </a:ext>
            </a:extLst>
          </p:cNvPr>
          <p:cNvSpPr>
            <a:spLocks noGrp="1"/>
          </p:cNvSpPr>
          <p:nvPr>
            <p:ph type="body" sz="quarter" idx="16"/>
          </p:nvPr>
        </p:nvSpPr>
        <p:spPr>
          <a:xfrm>
            <a:off x="4574732" y="1142245"/>
            <a:ext cx="4565024" cy="1321245"/>
          </a:xfrm>
          <a:ln>
            <a:solidFill>
              <a:schemeClr val="tx1"/>
            </a:solidFill>
          </a:ln>
        </p:spPr>
        <p:txBody>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249388" lvl="1" indent="0" algn="just">
              <a:lnSpc>
                <a:spcPct val="100000"/>
              </a:lnSpc>
              <a:spcBef>
                <a:spcPts val="0"/>
              </a:spcBef>
              <a:buNone/>
            </a:pPr>
            <a:r>
              <a:rPr lang="en-US" sz="927" b="1" u="sng">
                <a:solidFill>
                  <a:srgbClr val="000000"/>
                </a:solidFill>
              </a:rPr>
              <a:t>Causal Factors:</a:t>
            </a:r>
          </a:p>
          <a:p>
            <a:pPr lvl="1" algn="just" defTabSz="831294">
              <a:lnSpc>
                <a:spcPct val="100000"/>
              </a:lnSpc>
              <a:spcBef>
                <a:spcPts val="0"/>
              </a:spcBef>
            </a:pPr>
            <a:r>
              <a:rPr lang="en-US" sz="927">
                <a:solidFill>
                  <a:srgbClr val="000000"/>
                </a:solidFill>
              </a:rPr>
              <a:t>Vibration of the minimum flow line occurs intermittently during operation.</a:t>
            </a:r>
          </a:p>
          <a:p>
            <a:pPr lvl="1" algn="just" defTabSz="831294">
              <a:lnSpc>
                <a:spcPct val="100000"/>
              </a:lnSpc>
              <a:spcBef>
                <a:spcPts val="0"/>
              </a:spcBef>
            </a:pPr>
            <a:r>
              <a:rPr lang="en-US" sz="927">
                <a:solidFill>
                  <a:srgbClr val="000000"/>
                </a:solidFill>
              </a:rPr>
              <a:t>The tubing configuration installed after the previous failure was not as flexible as the original installation, increasing the loading on the tubing.</a:t>
            </a:r>
          </a:p>
          <a:p>
            <a:pPr lvl="1" algn="just" defTabSz="831294">
              <a:lnSpc>
                <a:spcPct val="100000"/>
              </a:lnSpc>
              <a:spcBef>
                <a:spcPts val="0"/>
              </a:spcBef>
            </a:pPr>
            <a:r>
              <a:rPr lang="en-US" sz="927">
                <a:solidFill>
                  <a:srgbClr val="000000"/>
                </a:solidFill>
              </a:rPr>
              <a:t>During the assembly of the tubing after the previous failure, the compression nut was over-torqued, causing the back ferrule to dig into the tubing and creating a sharp stress concentration notch that weakened the tubing connection.</a:t>
            </a:r>
          </a:p>
        </p:txBody>
      </p:sp>
      <p:sp>
        <p:nvSpPr>
          <p:cNvPr id="72" name="Text Placeholder 71">
            <a:extLst>
              <a:ext uri="{FF2B5EF4-FFF2-40B4-BE49-F238E27FC236}">
                <a16:creationId xmlns:a16="http://schemas.microsoft.com/office/drawing/2014/main" id="{104EBC31-5190-4367-AFA8-391F612DACE1}"/>
              </a:ext>
            </a:extLst>
          </p:cNvPr>
          <p:cNvSpPr>
            <a:spLocks noGrp="1"/>
          </p:cNvSpPr>
          <p:nvPr>
            <p:ph type="body" sz="quarter" idx="17"/>
          </p:nvPr>
        </p:nvSpPr>
        <p:spPr>
          <a:xfrm>
            <a:off x="46182" y="746208"/>
            <a:ext cx="861580" cy="247202"/>
          </a:xfrm>
        </p:spPr>
        <p:txBody>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0" indent="0">
              <a:lnSpc>
                <a:spcPct val="100000"/>
              </a:lnSpc>
              <a:buNone/>
            </a:pPr>
            <a:r>
              <a:rPr lang="en-US" sz="1059">
                <a:solidFill>
                  <a:schemeClr val="bg1"/>
                </a:solidFill>
                <a:effectLst>
                  <a:outerShdw blurRad="50800" dist="38100" dir="2700000" algn="tl" rotWithShape="0">
                    <a:prstClr val="black">
                      <a:alpha val="40000"/>
                    </a:prstClr>
                  </a:outerShdw>
                </a:effectLst>
                <a:latin typeface="Arial"/>
                <a:cs typeface="Arial"/>
              </a:rPr>
              <a:t>PSA 25-05</a:t>
            </a:r>
          </a:p>
        </p:txBody>
      </p:sp>
      <p:sp>
        <p:nvSpPr>
          <p:cNvPr id="73" name="Text Placeholder 72">
            <a:extLst>
              <a:ext uri="{FF2B5EF4-FFF2-40B4-BE49-F238E27FC236}">
                <a16:creationId xmlns:a16="http://schemas.microsoft.com/office/drawing/2014/main" id="{0171142D-F2A5-4852-82B2-35B295F58654}"/>
              </a:ext>
            </a:extLst>
          </p:cNvPr>
          <p:cNvSpPr>
            <a:spLocks noGrp="1"/>
          </p:cNvSpPr>
          <p:nvPr>
            <p:ph type="body" sz="quarter" idx="18"/>
          </p:nvPr>
        </p:nvSpPr>
        <p:spPr>
          <a:xfrm>
            <a:off x="7588411" y="749568"/>
            <a:ext cx="1596474" cy="149690"/>
          </a:xfrm>
        </p:spPr>
        <p:txBody>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0" indent="0">
              <a:lnSpc>
                <a:spcPct val="100000"/>
              </a:lnSpc>
              <a:buNone/>
            </a:pPr>
            <a:r>
              <a:rPr lang="en-US" sz="1059">
                <a:solidFill>
                  <a:schemeClr val="bg1"/>
                </a:solidFill>
                <a:effectLst>
                  <a:outerShdw blurRad="50800" dist="38100" dir="2700000" algn="tl" rotWithShape="0">
                    <a:prstClr val="black">
                      <a:alpha val="40000"/>
                    </a:prstClr>
                  </a:outerShdw>
                </a:effectLst>
                <a:latin typeface="Arial"/>
                <a:cs typeface="Arial"/>
              </a:rPr>
              <a:t>Published 6/4/2025</a:t>
            </a:r>
          </a:p>
        </p:txBody>
      </p:sp>
      <p:grpSp>
        <p:nvGrpSpPr>
          <p:cNvPr id="14" name="Group 13">
            <a:extLst>
              <a:ext uri="{FF2B5EF4-FFF2-40B4-BE49-F238E27FC236}">
                <a16:creationId xmlns:a16="http://schemas.microsoft.com/office/drawing/2014/main" id="{7F720518-4FC3-4007-9BD0-49135407ABBB}"/>
              </a:ext>
            </a:extLst>
          </p:cNvPr>
          <p:cNvGrpSpPr/>
          <p:nvPr/>
        </p:nvGrpSpPr>
        <p:grpSpPr>
          <a:xfrm>
            <a:off x="4604580" y="1139491"/>
            <a:ext cx="131655" cy="132392"/>
            <a:chOff x="413626" y="2054323"/>
            <a:chExt cx="144820" cy="145631"/>
          </a:xfrm>
        </p:grpSpPr>
        <p:sp>
          <p:nvSpPr>
            <p:cNvPr id="15" name="Isosceles Triangle 14">
              <a:extLst>
                <a:ext uri="{FF2B5EF4-FFF2-40B4-BE49-F238E27FC236}">
                  <a16:creationId xmlns:a16="http://schemas.microsoft.com/office/drawing/2014/main" id="{B18B917E-83D8-4C49-9B33-DDB3B9A73E19}"/>
                </a:ext>
              </a:extLst>
            </p:cNvPr>
            <p:cNvSpPr/>
            <p:nvPr/>
          </p:nvSpPr>
          <p:spPr>
            <a:xfrm>
              <a:off x="413626" y="2054323"/>
              <a:ext cx="144820" cy="145631"/>
            </a:xfrm>
            <a:prstGeom prst="triangle">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lgn="ctr"/>
              <a:endParaRPr lang="en-US" sz="1964"/>
            </a:p>
          </p:txBody>
        </p:sp>
        <p:sp>
          <p:nvSpPr>
            <p:cNvPr id="16" name="Isosceles Triangle 15">
              <a:extLst>
                <a:ext uri="{FF2B5EF4-FFF2-40B4-BE49-F238E27FC236}">
                  <a16:creationId xmlns:a16="http://schemas.microsoft.com/office/drawing/2014/main" id="{16B5152B-3861-4D0D-B5ED-8A8E1BC051F4}"/>
                </a:ext>
              </a:extLst>
            </p:cNvPr>
            <p:cNvSpPr/>
            <p:nvPr/>
          </p:nvSpPr>
          <p:spPr>
            <a:xfrm rot="10800000">
              <a:off x="463458" y="2134342"/>
              <a:ext cx="45763" cy="45719"/>
            </a:xfrm>
            <a:prstGeom prs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lgn="ctr"/>
              <a:endParaRPr lang="en-US" sz="1964"/>
            </a:p>
          </p:txBody>
        </p:sp>
      </p:grpSp>
      <p:sp>
        <p:nvSpPr>
          <p:cNvPr id="11" name="TextBox 10">
            <a:extLst>
              <a:ext uri="{FF2B5EF4-FFF2-40B4-BE49-F238E27FC236}">
                <a16:creationId xmlns:a16="http://schemas.microsoft.com/office/drawing/2014/main" id="{7A692DA3-1B33-C511-DBAA-FC31E2C0E315}"/>
              </a:ext>
            </a:extLst>
          </p:cNvPr>
          <p:cNvSpPr txBox="1"/>
          <p:nvPr/>
        </p:nvSpPr>
        <p:spPr>
          <a:xfrm>
            <a:off x="331792" y="2622364"/>
            <a:ext cx="1381948" cy="336759"/>
          </a:xfrm>
          <a:prstGeom prst="rect">
            <a:avLst/>
          </a:prstGeom>
          <a:solidFill>
            <a:srgbClr val="000000"/>
          </a:solidFill>
        </p:spPr>
        <p:txBody>
          <a:bodyPr wrap="square" rtlCol="0">
            <a:sp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lgn="ctr"/>
            <a:r>
              <a:rPr lang="en-US" sz="794">
                <a:solidFill>
                  <a:schemeClr val="bg1"/>
                </a:solidFill>
              </a:rPr>
              <a:t>Transmitter installation prior to 2nd failure</a:t>
            </a:r>
          </a:p>
        </p:txBody>
      </p:sp>
      <p:sp>
        <p:nvSpPr>
          <p:cNvPr id="12" name="TextBox 11">
            <a:extLst>
              <a:ext uri="{FF2B5EF4-FFF2-40B4-BE49-F238E27FC236}">
                <a16:creationId xmlns:a16="http://schemas.microsoft.com/office/drawing/2014/main" id="{D57FE50D-2EB9-7125-D2AF-0E55C2E5DC5E}"/>
              </a:ext>
            </a:extLst>
          </p:cNvPr>
          <p:cNvSpPr txBox="1"/>
          <p:nvPr/>
        </p:nvSpPr>
        <p:spPr>
          <a:xfrm>
            <a:off x="4374878" y="2607701"/>
            <a:ext cx="1748944" cy="336759"/>
          </a:xfrm>
          <a:prstGeom prst="rect">
            <a:avLst/>
          </a:prstGeom>
          <a:solidFill>
            <a:srgbClr val="000000"/>
          </a:solidFill>
        </p:spPr>
        <p:txBody>
          <a:bodyPr wrap="square" rtlCol="0">
            <a:sp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lgn="ctr"/>
            <a:r>
              <a:rPr lang="en-US" sz="794">
                <a:solidFill>
                  <a:schemeClr val="bg1"/>
                </a:solidFill>
              </a:rPr>
              <a:t>Transmitter installation following final repair</a:t>
            </a:r>
          </a:p>
        </p:txBody>
      </p:sp>
      <p:sp>
        <p:nvSpPr>
          <p:cNvPr id="17" name="Arrow: Left-Right 16">
            <a:extLst>
              <a:ext uri="{FF2B5EF4-FFF2-40B4-BE49-F238E27FC236}">
                <a16:creationId xmlns:a16="http://schemas.microsoft.com/office/drawing/2014/main" id="{0BAEF7B0-C1ED-3119-A48A-28ED5E2281BB}"/>
              </a:ext>
            </a:extLst>
          </p:cNvPr>
          <p:cNvSpPr/>
          <p:nvPr/>
        </p:nvSpPr>
        <p:spPr>
          <a:xfrm>
            <a:off x="5835185" y="3968695"/>
            <a:ext cx="499402" cy="204790"/>
          </a:xfrm>
          <a:prstGeom prst="lef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lgn="ctr"/>
            <a:endParaRPr lang="en-US" sz="1964"/>
          </a:p>
        </p:txBody>
      </p:sp>
      <p:sp>
        <p:nvSpPr>
          <p:cNvPr id="5" name="TextBox 4">
            <a:extLst>
              <a:ext uri="{FF2B5EF4-FFF2-40B4-BE49-F238E27FC236}">
                <a16:creationId xmlns:a16="http://schemas.microsoft.com/office/drawing/2014/main" id="{6938840C-FBD7-B171-5E30-4668B9078718}"/>
              </a:ext>
            </a:extLst>
          </p:cNvPr>
          <p:cNvSpPr txBox="1"/>
          <p:nvPr/>
        </p:nvSpPr>
        <p:spPr>
          <a:xfrm>
            <a:off x="49494" y="5305001"/>
            <a:ext cx="3475467" cy="458972"/>
          </a:xfrm>
          <a:prstGeom prst="rect">
            <a:avLst/>
          </a:prstGeom>
          <a:solidFill>
            <a:srgbClr val="000000"/>
          </a:solidFill>
          <a:ln>
            <a:solidFill>
              <a:srgbClr val="000000"/>
            </a:solidFill>
          </a:ln>
        </p:spPr>
        <p:txBody>
          <a:bodyPr wrap="square" rtlCol="0">
            <a:sp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r>
              <a:rPr lang="en-US" sz="794">
                <a:solidFill>
                  <a:schemeClr val="bg1"/>
                </a:solidFill>
              </a:rPr>
              <a:t>Figure 1: The yellow double arrow shows the direction of vibrational movement based on the fatigue crack origins from the tubing on the left (red arrow).</a:t>
            </a:r>
          </a:p>
        </p:txBody>
      </p:sp>
      <p:sp>
        <p:nvSpPr>
          <p:cNvPr id="6" name="TextBox 5">
            <a:extLst>
              <a:ext uri="{FF2B5EF4-FFF2-40B4-BE49-F238E27FC236}">
                <a16:creationId xmlns:a16="http://schemas.microsoft.com/office/drawing/2014/main" id="{02EC174E-C22B-1F78-D28C-C8A099196C20}"/>
              </a:ext>
            </a:extLst>
          </p:cNvPr>
          <p:cNvSpPr txBox="1"/>
          <p:nvPr/>
        </p:nvSpPr>
        <p:spPr>
          <a:xfrm>
            <a:off x="7816720" y="5678933"/>
            <a:ext cx="1331929" cy="584775"/>
          </a:xfrm>
          <a:prstGeom prst="rect">
            <a:avLst/>
          </a:prstGeom>
          <a:solidFill>
            <a:schemeClr val="bg1"/>
          </a:solidFill>
        </p:spPr>
        <p:txBody>
          <a:bodyPr wrap="square" lIns="91440" tIns="45720" rIns="91440" bIns="45720" rtlCol="0" anchor="t">
            <a:sp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r>
              <a:rPr lang="en-US" sz="800"/>
              <a:t>Tubing expansion loops that provide good flexibility to reduce stresses at connections.</a:t>
            </a:r>
          </a:p>
        </p:txBody>
      </p:sp>
    </p:spTree>
    <p:extLst>
      <p:ext uri="{BB962C8B-B14F-4D97-AF65-F5344CB8AC3E}">
        <p14:creationId xmlns:p14="http://schemas.microsoft.com/office/powerpoint/2010/main" val="3893093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820D3C-1D6B-EC58-3C43-98F8F043AEE2}"/>
              </a:ext>
            </a:extLst>
          </p:cNvPr>
          <p:cNvSpPr>
            <a:spLocks noChangeArrowheads="1"/>
          </p:cNvSpPr>
          <p:nvPr/>
        </p:nvSpPr>
        <p:spPr bwMode="auto">
          <a:xfrm>
            <a:off x="5199118" y="2149007"/>
            <a:ext cx="3924582" cy="473469"/>
          </a:xfrm>
          <a:prstGeom prst="rect">
            <a:avLst/>
          </a:prstGeom>
          <a:solidFill>
            <a:srgbClr val="000000">
              <a:alpha val="24000"/>
            </a:srgbClr>
          </a:solidFill>
          <a:ln w="9525" cap="flat" cmpd="sng" algn="ctr">
            <a:noFill/>
            <a:prstDash val="solid"/>
            <a:miter lim="800000"/>
            <a:headEnd type="none" w="med" len="med"/>
            <a:tailEnd type="none" w="med" len="med"/>
          </a:ln>
          <a:effectLst>
            <a:innerShdw blurRad="85725" dist="88900" dir="5400000">
              <a:srgbClr val="000000"/>
            </a:innerShdw>
          </a:effectLst>
        </p:spPr>
        <p:txBody>
          <a:bodyPr vert="horz" wrap="none" lIns="83128" tIns="41563" rIns="83128" bIns="41563" anchor="ctr" compatLnSpc="1"/>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r>
              <a:rPr kumimoji="0" lang="en-US" sz="1964">
                <a:latin typeface="Franklin Gothic Book"/>
              </a:rPr>
              <a:t> </a:t>
            </a:r>
          </a:p>
        </p:txBody>
      </p:sp>
      <p:pic>
        <p:nvPicPr>
          <p:cNvPr id="11" name="Content Placeholder 6">
            <a:extLst>
              <a:ext uri="{FF2B5EF4-FFF2-40B4-BE49-F238E27FC236}">
                <a16:creationId xmlns:a16="http://schemas.microsoft.com/office/drawing/2014/main" id="{4413695F-FE39-44C9-8E37-DF97F762B2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944" y="1763057"/>
            <a:ext cx="557626" cy="505241"/>
          </a:xfrm>
          <a:prstGeom prst="rect">
            <a:avLst/>
          </a:prstGeom>
        </p:spPr>
      </p:pic>
      <p:sp>
        <p:nvSpPr>
          <p:cNvPr id="12" name="Text Placeholder 11">
            <a:extLst>
              <a:ext uri="{FF2B5EF4-FFF2-40B4-BE49-F238E27FC236}">
                <a16:creationId xmlns:a16="http://schemas.microsoft.com/office/drawing/2014/main" id="{A0AFC912-5FF8-44F6-A581-0A425EB5C75D}"/>
              </a:ext>
            </a:extLst>
          </p:cNvPr>
          <p:cNvSpPr>
            <a:spLocks noGrp="1"/>
          </p:cNvSpPr>
          <p:nvPr>
            <p:ph type="body" sz="quarter" idx="10"/>
          </p:nvPr>
        </p:nvSpPr>
        <p:spPr>
          <a:xfrm>
            <a:off x="67212" y="-2313"/>
            <a:ext cx="9050124" cy="1587562"/>
          </a:xfrm>
        </p:spPr>
        <p:txBody>
          <a:bodyPr vert="horz" lIns="91440" tIns="45720" rIns="91440" bIns="45720" anchor="t">
            <a:no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0" indent="0">
              <a:buNone/>
            </a:pPr>
            <a:r>
              <a:rPr lang="en-US" sz="1059" u="sng">
                <a:solidFill>
                  <a:srgbClr val="000000"/>
                </a:solidFill>
              </a:rPr>
              <a:t>“THE REST OF THE STORY”:</a:t>
            </a:r>
            <a:r>
              <a:rPr lang="en-US" sz="1059">
                <a:solidFill>
                  <a:srgbClr val="000000"/>
                </a:solidFill>
              </a:rPr>
              <a:t> </a:t>
            </a:r>
          </a:p>
          <a:p>
            <a:pPr marL="0" indent="0">
              <a:buNone/>
            </a:pPr>
            <a:r>
              <a:rPr lang="en-US" sz="1000" b="0">
                <a:solidFill>
                  <a:srgbClr val="000000"/>
                </a:solidFill>
              </a:rPr>
              <a:t>A previous failure of tubing at the same transmitter occurred on October 15, 2023. Recommendations were made following the investigation to evaluate the minimum flow loop design to reduce vibration and add support to the transmitter. Before the recommendations were implemented, the second failure of the tubing occurred. Metallurgical analysis revealed that a stress concentration was created during installation of the short, inflexible section of tubing to the transmitter. This stress concentration became a weak point in the tubing, susceptible to vibration induced fatigue failure. Following the second failure, the transmitter was isolated and removed from service until proper support and tubing configuration were installed. The vibration in the piping system is the result of an incorrectly designed minimum flow control valve operating at &lt; 5% output. </a:t>
            </a:r>
          </a:p>
        </p:txBody>
      </p:sp>
      <p:sp>
        <p:nvSpPr>
          <p:cNvPr id="39" name="Text Placeholder 38">
            <a:extLst>
              <a:ext uri="{FF2B5EF4-FFF2-40B4-BE49-F238E27FC236}">
                <a16:creationId xmlns:a16="http://schemas.microsoft.com/office/drawing/2014/main" id="{4DFF356B-6E31-469E-9F4F-34E33A494156}"/>
              </a:ext>
            </a:extLst>
          </p:cNvPr>
          <p:cNvSpPr>
            <a:spLocks noGrp="1"/>
          </p:cNvSpPr>
          <p:nvPr>
            <p:ph type="body" sz="quarter" idx="11"/>
          </p:nvPr>
        </p:nvSpPr>
        <p:spPr>
          <a:xfrm>
            <a:off x="3731" y="1929799"/>
            <a:ext cx="5303425" cy="3031504"/>
          </a:xfrm>
        </p:spPr>
        <p:txBody>
          <a:bodyPr vert="horz" lIns="91440" tIns="45720" rIns="91440" bIns="45720" anchor="t">
            <a:no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0" indent="0">
              <a:spcBef>
                <a:spcPts val="0"/>
              </a:spcBef>
              <a:buNone/>
            </a:pPr>
            <a:r>
              <a:rPr lang="en-US" sz="1059">
                <a:solidFill>
                  <a:srgbClr val="000000"/>
                </a:solidFill>
              </a:rPr>
              <a:t>DISCUSSION TOPICS:</a:t>
            </a:r>
          </a:p>
          <a:p>
            <a:pPr marL="0" indent="0">
              <a:spcBef>
                <a:spcPts val="0"/>
              </a:spcBef>
              <a:buNone/>
            </a:pPr>
            <a:r>
              <a:rPr lang="en-US" sz="1000">
                <a:solidFill>
                  <a:srgbClr val="000000"/>
                </a:solidFill>
              </a:rPr>
              <a:t>Operations/Engineering:</a:t>
            </a:r>
          </a:p>
          <a:p>
            <a:pPr indent="-376555">
              <a:spcBef>
                <a:spcPts val="0"/>
              </a:spcBef>
              <a:buFont typeface="Wingdings" panose="05000000000000000000" pitchFamily="2" charset="2"/>
              <a:buChar char="§"/>
            </a:pPr>
            <a:r>
              <a:rPr lang="en-US" sz="1000" b="0">
                <a:solidFill>
                  <a:srgbClr val="000000"/>
                </a:solidFill>
              </a:rPr>
              <a:t>Over time, original equipment design may be impacted by changing process conditions. It’s important to recognize when equipment no longer meets our needs. In this example, a control valve should not operate continuously on the upper or lower output range, particularly if cavitation or vibration is present. </a:t>
            </a:r>
          </a:p>
          <a:p>
            <a:pPr marL="406400" lvl="1" indent="-376555">
              <a:spcBef>
                <a:spcPts val="0"/>
              </a:spcBef>
              <a:buFont typeface="Wingdings" panose="05000000000000000000" pitchFamily="2" charset="2"/>
              <a:buChar char="§"/>
            </a:pPr>
            <a:r>
              <a:rPr lang="en-US" sz="1000">
                <a:solidFill>
                  <a:srgbClr val="000000"/>
                </a:solidFill>
                <a:effectLst>
                  <a:innerShdw blurRad="63500" dist="50800" dir="13500000">
                    <a:prstClr val="black">
                      <a:alpha val="50000"/>
                    </a:prstClr>
                  </a:innerShdw>
                </a:effectLst>
              </a:rPr>
              <a:t>If there are piping circuits with known vibration, engage your Maintenance/Engineering group when these cases are identified.</a:t>
            </a:r>
          </a:p>
          <a:p>
            <a:pPr marL="0" indent="0">
              <a:spcBef>
                <a:spcPts val="0"/>
              </a:spcBef>
              <a:buNone/>
            </a:pPr>
            <a:r>
              <a:rPr lang="en-US" sz="1000">
                <a:solidFill>
                  <a:srgbClr val="000000"/>
                </a:solidFill>
              </a:rPr>
              <a:t>All Groups:</a:t>
            </a:r>
          </a:p>
          <a:p>
            <a:pPr indent="-376555">
              <a:spcBef>
                <a:spcPts val="0"/>
              </a:spcBef>
              <a:buFont typeface="Wingdings" panose="05000000000000000000" pitchFamily="2" charset="2"/>
              <a:buChar char="§"/>
            </a:pPr>
            <a:r>
              <a:rPr lang="en-US" sz="1000" b="0">
                <a:solidFill>
                  <a:srgbClr val="000000"/>
                </a:solidFill>
              </a:rPr>
              <a:t>Discuss tubing installation best practices, including support and configuration. Reference </a:t>
            </a:r>
            <a:r>
              <a:rPr lang="en-US" sz="1000" b="0">
                <a:solidFill>
                  <a:srgbClr val="000000"/>
                </a:solidFill>
                <a:hlinkClick r:id="rId4">
                  <a:extLst>
                    <a:ext uri="{A12FA001-AC4F-418D-AE19-62706E023703}">
                      <ahyp:hlinkClr xmlns:ahyp="http://schemas.microsoft.com/office/drawing/2018/hyperlinkcolor" val="tx"/>
                    </a:ext>
                  </a:extLst>
                </a:hlinkClick>
              </a:rPr>
              <a:t>SP-75-01</a:t>
            </a:r>
            <a:r>
              <a:rPr lang="en-US" sz="1000" b="0">
                <a:solidFill>
                  <a:srgbClr val="000000"/>
                </a:solidFill>
              </a:rPr>
              <a:t> Instrument Piping Design and Material and RSD-70-XX Instrumentation Installation standard drawings.</a:t>
            </a:r>
          </a:p>
          <a:p>
            <a:pPr indent="-376555">
              <a:spcBef>
                <a:spcPts val="0"/>
              </a:spcBef>
              <a:buFont typeface="Wingdings" panose="05000000000000000000" pitchFamily="2" charset="2"/>
              <a:buChar char="§"/>
            </a:pPr>
            <a:r>
              <a:rPr lang="en-US" sz="1000" b="0">
                <a:solidFill>
                  <a:srgbClr val="000000"/>
                </a:solidFill>
              </a:rPr>
              <a:t>A new IG-84 Piping Vibration Special Emphasis Program is being rolled out to complete piping/tubing vibration surveys at all sites over the next few years. </a:t>
            </a:r>
          </a:p>
          <a:p>
            <a:pPr indent="-376555">
              <a:spcBef>
                <a:spcPts val="0"/>
              </a:spcBef>
              <a:buFont typeface="Wingdings" panose="05000000000000000000" pitchFamily="2" charset="2"/>
              <a:buChar char="§"/>
            </a:pPr>
            <a:r>
              <a:rPr lang="en-US" sz="1000" b="0">
                <a:solidFill>
                  <a:srgbClr val="000000"/>
                </a:solidFill>
              </a:rPr>
              <a:t>Tubing installation training courses are available in Workday or check with your local L&amp;D for site-specific offerings. </a:t>
            </a:r>
          </a:p>
          <a:p>
            <a:pPr marL="0" indent="0">
              <a:spcBef>
                <a:spcPts val="0"/>
              </a:spcBef>
              <a:buNone/>
            </a:pPr>
            <a:r>
              <a:rPr lang="en-US" sz="1000" b="0">
                <a:solidFill>
                  <a:srgbClr val="000000"/>
                </a:solidFill>
              </a:rPr>
              <a:t>	Online: </a:t>
            </a:r>
            <a:r>
              <a:rPr lang="en-US" sz="1000" b="0">
                <a:solidFill>
                  <a:srgbClr val="000000"/>
                </a:solidFill>
                <a:hlinkClick r:id="rId5">
                  <a:extLst>
                    <a:ext uri="{A12FA001-AC4F-418D-AE19-62706E023703}">
                      <ahyp:hlinkClr xmlns:ahyp="http://schemas.microsoft.com/office/drawing/2018/hyperlinkcolor" val="tx"/>
                    </a:ext>
                  </a:extLst>
                </a:hlinkClick>
              </a:rPr>
              <a:t>DC_REF_TUBING_INSTALLATION_INSPECTION</a:t>
            </a:r>
            <a:endParaRPr lang="en-US" sz="1000" b="0">
              <a:solidFill>
                <a:srgbClr val="000000"/>
              </a:solidFill>
            </a:endParaRPr>
          </a:p>
          <a:p>
            <a:pPr marL="0" indent="0">
              <a:spcBef>
                <a:spcPts val="0"/>
              </a:spcBef>
              <a:buNone/>
            </a:pPr>
            <a:r>
              <a:rPr lang="en-US" sz="1000" b="0">
                <a:solidFill>
                  <a:srgbClr val="000000"/>
                </a:solidFill>
              </a:rPr>
              <a:t>	Instructor-led: </a:t>
            </a:r>
            <a:r>
              <a:rPr lang="en-US" sz="1000" b="0">
                <a:solidFill>
                  <a:srgbClr val="000000"/>
                </a:solidFill>
                <a:hlinkClick r:id="rId6">
                  <a:extLst>
                    <a:ext uri="{A12FA001-AC4F-418D-AE19-62706E023703}">
                      <ahyp:hlinkClr xmlns:ahyp="http://schemas.microsoft.com/office/drawing/2018/hyperlinkcolor" val="tx"/>
                    </a:ext>
                  </a:extLst>
                </a:hlinkClick>
              </a:rPr>
              <a:t>BC_REF_MNT_110</a:t>
            </a:r>
            <a:endParaRPr lang="en-US" sz="1000" b="0">
              <a:solidFill>
                <a:srgbClr val="000000"/>
              </a:solidFill>
            </a:endParaRPr>
          </a:p>
          <a:p>
            <a:pPr marL="0" indent="0">
              <a:spcBef>
                <a:spcPts val="0"/>
              </a:spcBef>
              <a:buNone/>
            </a:pPr>
            <a:r>
              <a:rPr lang="en-US" sz="1000" b="0">
                <a:solidFill>
                  <a:srgbClr val="000000"/>
                </a:solidFill>
              </a:rPr>
              <a:t>	GBR: </a:t>
            </a:r>
            <a:r>
              <a:rPr lang="en-US" sz="1000" b="0">
                <a:solidFill>
                  <a:srgbClr val="000000"/>
                </a:solidFill>
                <a:hlinkClick r:id="rId7">
                  <a:extLst>
                    <a:ext uri="{A12FA001-AC4F-418D-AE19-62706E023703}">
                      <ahyp:hlinkClr xmlns:ahyp="http://schemas.microsoft.com/office/drawing/2018/hyperlinkcolor" val="tx"/>
                    </a:ext>
                  </a:extLst>
                </a:hlinkClick>
              </a:rPr>
              <a:t>GBR MT - Excellence in Maintenance &amp; Reliability Microlearning Series: Tubing Installation</a:t>
            </a:r>
            <a:endParaRPr lang="en-US" sz="1000" b="0">
              <a:solidFill>
                <a:srgbClr val="000000"/>
              </a:solidFill>
            </a:endParaRPr>
          </a:p>
          <a:p>
            <a:pPr marL="0" indent="0">
              <a:buNone/>
            </a:pPr>
            <a:endParaRPr lang="en-US" sz="1000" b="0"/>
          </a:p>
        </p:txBody>
      </p:sp>
      <p:graphicFrame>
        <p:nvGraphicFramePr>
          <p:cNvPr id="41" name="Table 41">
            <a:extLst>
              <a:ext uri="{FF2B5EF4-FFF2-40B4-BE49-F238E27FC236}">
                <a16:creationId xmlns:a16="http://schemas.microsoft.com/office/drawing/2014/main" id="{1E730137-243D-43D5-873A-1041215965A0}"/>
              </a:ext>
            </a:extLst>
          </p:cNvPr>
          <p:cNvGraphicFramePr>
            <a:graphicFrameLocks noGrp="1"/>
          </p:cNvGraphicFramePr>
          <p:nvPr>
            <p:ph type="tbl" sz="quarter" idx="12"/>
            <p:extLst>
              <p:ext uri="{D42A27DB-BD31-4B8C-83A1-F6EECF244321}">
                <p14:modId xmlns:p14="http://schemas.microsoft.com/office/powerpoint/2010/main" val="1569827675"/>
              </p:ext>
            </p:extLst>
          </p:nvPr>
        </p:nvGraphicFramePr>
        <p:xfrm>
          <a:off x="5207000" y="2505363"/>
          <a:ext cx="3924611" cy="3277860"/>
        </p:xfrm>
        <a:graphic>
          <a:graphicData uri="http://schemas.openxmlformats.org/drawingml/2006/table">
            <a:tbl>
              <a:tblPr firstRow="1" bandRow="1">
                <a:tableStyleId>{5C22544A-7EE6-4342-B048-85BDC9FD1C3A}</a:tableStyleId>
              </a:tblPr>
              <a:tblGrid>
                <a:gridCol w="1872019">
                  <a:extLst>
                    <a:ext uri="{9D8B030D-6E8A-4147-A177-3AD203B41FA5}">
                      <a16:colId xmlns:a16="http://schemas.microsoft.com/office/drawing/2014/main" val="8580367"/>
                    </a:ext>
                  </a:extLst>
                </a:gridCol>
                <a:gridCol w="1126669">
                  <a:extLst>
                    <a:ext uri="{9D8B030D-6E8A-4147-A177-3AD203B41FA5}">
                      <a16:colId xmlns:a16="http://schemas.microsoft.com/office/drawing/2014/main" val="2909609494"/>
                    </a:ext>
                  </a:extLst>
                </a:gridCol>
                <a:gridCol w="925923">
                  <a:extLst>
                    <a:ext uri="{9D8B030D-6E8A-4147-A177-3AD203B41FA5}">
                      <a16:colId xmlns:a16="http://schemas.microsoft.com/office/drawing/2014/main" val="1081930478"/>
                    </a:ext>
                  </a:extLst>
                </a:gridCol>
              </a:tblGrid>
              <a:tr h="297987">
                <a:tc>
                  <a:txBody>
                    <a:bodyPr/>
                    <a:lstStyle/>
                    <a:p>
                      <a:r>
                        <a:rPr lang="en-US" sz="1300">
                          <a:latin typeface="Arial Narrow" panose="020B0606020202030204" pitchFamily="34" charset="0"/>
                        </a:rPr>
                        <a:t>Recommendations</a:t>
                      </a:r>
                    </a:p>
                  </a:txBody>
                  <a:tcPr marL="83128" marR="83128" marT="41563" marB="41563"/>
                </a:tc>
                <a:tc>
                  <a:txBody>
                    <a:bodyPr/>
                    <a:lstStyle/>
                    <a:p>
                      <a:r>
                        <a:rPr lang="en-US" sz="1300">
                          <a:latin typeface="Arial Narrow" panose="020B0606020202030204" pitchFamily="34" charset="0"/>
                        </a:rPr>
                        <a:t>Assigned to:</a:t>
                      </a:r>
                    </a:p>
                  </a:txBody>
                  <a:tcPr marL="83128" marR="83128" marT="41563" marB="41563"/>
                </a:tc>
                <a:tc>
                  <a:txBody>
                    <a:bodyPr/>
                    <a:lstStyle/>
                    <a:p>
                      <a:r>
                        <a:rPr lang="en-US" sz="1300">
                          <a:latin typeface="Arial Narrow" panose="020B0606020202030204" pitchFamily="34" charset="0"/>
                        </a:rPr>
                        <a:t>Due Date:</a:t>
                      </a:r>
                    </a:p>
                  </a:txBody>
                  <a:tcPr marL="83128" marR="83128" marT="41563" marB="41563"/>
                </a:tc>
                <a:extLst>
                  <a:ext uri="{0D108BD9-81ED-4DB2-BD59-A6C34878D82A}">
                    <a16:rowId xmlns:a16="http://schemas.microsoft.com/office/drawing/2014/main" val="500500319"/>
                  </a:ext>
                </a:extLst>
              </a:tr>
              <a:tr h="1055372">
                <a:tc>
                  <a:txBody>
                    <a:bodyPr/>
                    <a:lstStyle/>
                    <a:p>
                      <a:r>
                        <a:rPr kumimoji="0" lang="en-US" sz="1000" kern="1200">
                          <a:solidFill>
                            <a:srgbClr val="000000"/>
                          </a:solidFill>
                          <a:latin typeface="Arial Narrow" panose="020B0606020202030204" pitchFamily="34" charset="0"/>
                          <a:ea typeface="+mn-ea"/>
                          <a:cs typeface="+mn-cs"/>
                        </a:rPr>
                        <a:t>Review this advisory with your leadership team, and cascade to your entire organization to ensure site-wide review to improve process safety hazard recognition.</a:t>
                      </a:r>
                    </a:p>
                  </a:txBody>
                  <a:tcPr marL="83128" marR="83128" marT="41563" marB="41563"/>
                </a:tc>
                <a:tc>
                  <a:txBody>
                    <a:bodyPr/>
                    <a:lstStyle/>
                    <a:p>
                      <a:r>
                        <a:rPr lang="en-US" sz="1000">
                          <a:solidFill>
                            <a:srgbClr val="000000"/>
                          </a:solidFill>
                          <a:latin typeface="Arial Narrow" panose="020B0606020202030204" pitchFamily="34" charset="0"/>
                        </a:rPr>
                        <a:t>Division Managers</a:t>
                      </a:r>
                    </a:p>
                  </a:txBody>
                  <a:tcPr marL="83128" marR="83128" marT="41563" marB="41563"/>
                </a:tc>
                <a:tc>
                  <a:txBody>
                    <a:bodyPr/>
                    <a:lstStyle/>
                    <a:p>
                      <a:r>
                        <a:rPr lang="en-US" sz="1000">
                          <a:solidFill>
                            <a:srgbClr val="000000"/>
                          </a:solidFill>
                          <a:latin typeface="Arial Narrow" panose="020B0606020202030204" pitchFamily="34" charset="0"/>
                        </a:rPr>
                        <a:t>8/31/2025</a:t>
                      </a:r>
                    </a:p>
                  </a:txBody>
                  <a:tcPr marL="83128" marR="83128" marT="41563" marB="41563"/>
                </a:tc>
                <a:extLst>
                  <a:ext uri="{0D108BD9-81ED-4DB2-BD59-A6C34878D82A}">
                    <a16:rowId xmlns:a16="http://schemas.microsoft.com/office/drawing/2014/main" val="1923882011"/>
                  </a:ext>
                </a:extLst>
              </a:tr>
              <a:tr h="744968">
                <a:tc>
                  <a:txBody>
                    <a:bodyPr/>
                    <a:lstStyle/>
                    <a:p>
                      <a:r>
                        <a:rPr kumimoji="0" lang="en-US" sz="1000" kern="1200">
                          <a:solidFill>
                            <a:srgbClr val="000000"/>
                          </a:solidFill>
                          <a:latin typeface="Arial Narrow" panose="020B0606020202030204" pitchFamily="34" charset="0"/>
                          <a:ea typeface="+mn-ea"/>
                          <a:cs typeface="+mn-cs"/>
                        </a:rPr>
                        <a:t>Update tubing installation guidelines in SP-75-01 Instrument Piping Design and Material for new construction activities.</a:t>
                      </a:r>
                    </a:p>
                  </a:txBody>
                  <a:tcPr marL="83128" marR="83128" marT="41563" marB="41563"/>
                </a:tc>
                <a:tc>
                  <a:txBody>
                    <a:bodyPr/>
                    <a:lstStyle/>
                    <a:p>
                      <a:r>
                        <a:rPr lang="en-US" sz="1000">
                          <a:solidFill>
                            <a:srgbClr val="000000"/>
                          </a:solidFill>
                          <a:latin typeface="Arial Narrow" panose="020B0606020202030204" pitchFamily="34" charset="0"/>
                        </a:rPr>
                        <a:t>Ryan Rojas</a:t>
                      </a:r>
                    </a:p>
                  </a:txBody>
                  <a:tcPr marL="83128" marR="83128" marT="41563" marB="41563"/>
                </a:tc>
                <a:tc>
                  <a:txBody>
                    <a:bodyPr/>
                    <a:lstStyle/>
                    <a:p>
                      <a:r>
                        <a:rPr lang="en-US" sz="1000">
                          <a:solidFill>
                            <a:srgbClr val="000000"/>
                          </a:solidFill>
                          <a:latin typeface="Arial Narrow" panose="020B0606020202030204" pitchFamily="34" charset="0"/>
                        </a:rPr>
                        <a:t>6/30/2026</a:t>
                      </a:r>
                    </a:p>
                  </a:txBody>
                  <a:tcPr marL="83128" marR="83128" marT="41563" marB="41563"/>
                </a:tc>
                <a:extLst>
                  <a:ext uri="{0D108BD9-81ED-4DB2-BD59-A6C34878D82A}">
                    <a16:rowId xmlns:a16="http://schemas.microsoft.com/office/drawing/2014/main" val="425905338"/>
                  </a:ext>
                </a:extLst>
              </a:tr>
              <a:tr h="744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kern="1200">
                          <a:solidFill>
                            <a:srgbClr val="000000"/>
                          </a:solidFill>
                          <a:latin typeface="Arial Narrow" panose="020B0606020202030204" pitchFamily="34" charset="0"/>
                          <a:ea typeface="+mn-ea"/>
                          <a:cs typeface="+mn-cs"/>
                        </a:rPr>
                        <a:t>Create a new SP-M for modification, repairs and inspection of existing tubing installations.</a:t>
                      </a:r>
                    </a:p>
                  </a:txBody>
                  <a:tcPr marL="83128" marR="83128" marT="41563" marB="4156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Arial Narrow" panose="020B0606020202030204" pitchFamily="34" charset="0"/>
                        </a:rPr>
                        <a:t>Ryan Rojas</a:t>
                      </a:r>
                    </a:p>
                  </a:txBody>
                  <a:tcPr marL="83128" marR="83128" marT="41563" marB="41563"/>
                </a:tc>
                <a:tc>
                  <a:txBody>
                    <a:bodyPr/>
                    <a:lstStyle/>
                    <a:p>
                      <a:r>
                        <a:rPr lang="en-US" sz="1000">
                          <a:solidFill>
                            <a:srgbClr val="000000"/>
                          </a:solidFill>
                          <a:latin typeface="Arial Narrow" panose="020B0606020202030204" pitchFamily="34" charset="0"/>
                        </a:rPr>
                        <a:t>6/30/2026</a:t>
                      </a:r>
                    </a:p>
                  </a:txBody>
                  <a:tcPr marL="83128" marR="83128" marT="41563" marB="41563"/>
                </a:tc>
                <a:extLst>
                  <a:ext uri="{0D108BD9-81ED-4DB2-BD59-A6C34878D82A}">
                    <a16:rowId xmlns:a16="http://schemas.microsoft.com/office/drawing/2014/main" val="2730447772"/>
                  </a:ext>
                </a:extLst>
              </a:tr>
              <a:tr h="434565">
                <a:tc>
                  <a:txBody>
                    <a:bodyPr/>
                    <a:lstStyle/>
                    <a:p>
                      <a:r>
                        <a:rPr lang="en-US" sz="1000">
                          <a:solidFill>
                            <a:srgbClr val="000000"/>
                          </a:solidFill>
                          <a:latin typeface="Arial Narrow" panose="020B0606020202030204" pitchFamily="34" charset="0"/>
                        </a:rPr>
                        <a:t>Update training material for tubing installation SP.</a:t>
                      </a:r>
                    </a:p>
                  </a:txBody>
                  <a:tcPr marL="83128" marR="83128" marT="41563" marB="4156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Arial Narrow" panose="020B0606020202030204" pitchFamily="34" charset="0"/>
                        </a:rPr>
                        <a:t>Steven Kidwell</a:t>
                      </a:r>
                    </a:p>
                  </a:txBody>
                  <a:tcPr marL="83128" marR="83128" marT="41563" marB="41563"/>
                </a:tc>
                <a:tc>
                  <a:txBody>
                    <a:bodyPr/>
                    <a:lstStyle/>
                    <a:p>
                      <a:r>
                        <a:rPr lang="en-US" sz="1000">
                          <a:solidFill>
                            <a:srgbClr val="000000"/>
                          </a:solidFill>
                          <a:latin typeface="Arial Narrow" panose="020B0606020202030204" pitchFamily="34" charset="0"/>
                        </a:rPr>
                        <a:t>11/30/2026</a:t>
                      </a:r>
                    </a:p>
                  </a:txBody>
                  <a:tcPr marL="83128" marR="83128" marT="41563" marB="41563"/>
                </a:tc>
                <a:extLst>
                  <a:ext uri="{0D108BD9-81ED-4DB2-BD59-A6C34878D82A}">
                    <a16:rowId xmlns:a16="http://schemas.microsoft.com/office/drawing/2014/main" val="1337999855"/>
                  </a:ext>
                </a:extLst>
              </a:tr>
            </a:tbl>
          </a:graphicData>
        </a:graphic>
      </p:graphicFrame>
      <p:sp>
        <p:nvSpPr>
          <p:cNvPr id="5" name="Rectangle 4">
            <a:extLst>
              <a:ext uri="{FF2B5EF4-FFF2-40B4-BE49-F238E27FC236}">
                <a16:creationId xmlns:a16="http://schemas.microsoft.com/office/drawing/2014/main" id="{C4287B26-369A-B31D-5CBB-C68800D38A3D}"/>
              </a:ext>
            </a:extLst>
          </p:cNvPr>
          <p:cNvSpPr/>
          <p:nvPr/>
        </p:nvSpPr>
        <p:spPr>
          <a:xfrm>
            <a:off x="5055985" y="2143667"/>
            <a:ext cx="3929169" cy="344261"/>
          </a:xfrm>
          <a:prstGeom prst="rect">
            <a:avLst/>
          </a:prstGeom>
        </p:spPr>
        <p:txBody>
          <a:bodyPr wrap="square">
            <a:sp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0" indent="0" algn="ctr">
              <a:buNone/>
            </a:pPr>
            <a:r>
              <a:rPr lang="en-US" sz="1637" b="1" u="sng">
                <a:solidFill>
                  <a:schemeClr val="bg1"/>
                </a:solidFill>
                <a:latin typeface="Arial Narrow" panose="020B0606020202030204" pitchFamily="34" charset="0"/>
              </a:rPr>
              <a:t>Global Action</a:t>
            </a:r>
            <a:endParaRPr lang="en-US" sz="1637">
              <a:latin typeface="Arial Narrow" panose="020B0606020202030204" pitchFamily="34" charset="0"/>
            </a:endParaRPr>
          </a:p>
        </p:txBody>
      </p:sp>
      <p:sp>
        <p:nvSpPr>
          <p:cNvPr id="10" name="Rectangle 9">
            <a:extLst>
              <a:ext uri="{FF2B5EF4-FFF2-40B4-BE49-F238E27FC236}">
                <a16:creationId xmlns:a16="http://schemas.microsoft.com/office/drawing/2014/main" id="{565B1E98-4266-5D46-57B1-47A700E37B5B}"/>
              </a:ext>
            </a:extLst>
          </p:cNvPr>
          <p:cNvSpPr/>
          <p:nvPr/>
        </p:nvSpPr>
        <p:spPr>
          <a:xfrm>
            <a:off x="2657090" y="1763058"/>
            <a:ext cx="2287640" cy="4081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lgn="ctr"/>
            <a:endParaRPr lang="en-US" sz="1060"/>
          </a:p>
        </p:txBody>
      </p:sp>
      <p:sp>
        <p:nvSpPr>
          <p:cNvPr id="13" name="TextBox 12">
            <a:extLst>
              <a:ext uri="{FF2B5EF4-FFF2-40B4-BE49-F238E27FC236}">
                <a16:creationId xmlns:a16="http://schemas.microsoft.com/office/drawing/2014/main" id="{8B9CD2ED-8394-BB21-03D4-18B1E7BE64DA}"/>
              </a:ext>
            </a:extLst>
          </p:cNvPr>
          <p:cNvSpPr txBox="1"/>
          <p:nvPr/>
        </p:nvSpPr>
        <p:spPr>
          <a:xfrm>
            <a:off x="2699938" y="1767806"/>
            <a:ext cx="2235983" cy="377667"/>
          </a:xfrm>
          <a:prstGeom prst="rect">
            <a:avLst/>
          </a:prstGeom>
          <a:noFill/>
        </p:spPr>
        <p:txBody>
          <a:bodyPr wrap="square" rtlCol="0">
            <a:sp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r>
              <a:rPr lang="en-US" sz="927">
                <a:solidFill>
                  <a:srgbClr val="000000"/>
                </a:solidFill>
                <a:effectLst>
                  <a:innerShdw blurRad="63500" dist="50800" dir="13500000">
                    <a:prstClr val="black">
                      <a:alpha val="50000"/>
                    </a:prstClr>
                  </a:innerShdw>
                </a:effectLst>
                <a:latin typeface="Arial Narrow"/>
              </a:rPr>
              <a:t>Tubing Bulletin issued in December 2023 references previous events.  It is located </a:t>
            </a:r>
            <a:r>
              <a:rPr lang="en-US" sz="927">
                <a:solidFill>
                  <a:srgbClr val="000000"/>
                </a:solidFill>
                <a:effectLst>
                  <a:innerShdw blurRad="63500" dist="50800" dir="13500000">
                    <a:prstClr val="black">
                      <a:alpha val="50000"/>
                    </a:prstClr>
                  </a:innerShdw>
                </a:effectLst>
                <a:latin typeface="Arial Narrow"/>
                <a:hlinkClick r:id="rId8">
                  <a:extLst>
                    <a:ext uri="{A12FA001-AC4F-418D-AE19-62706E023703}">
                      <ahyp:hlinkClr xmlns:ahyp="http://schemas.microsoft.com/office/drawing/2018/hyperlinkcolor" val="tx"/>
                    </a:ext>
                  </a:extLst>
                </a:hlinkClick>
              </a:rPr>
              <a:t>here</a:t>
            </a:r>
            <a:r>
              <a:rPr lang="en-US" sz="927">
                <a:solidFill>
                  <a:srgbClr val="000000"/>
                </a:solidFill>
                <a:effectLst>
                  <a:innerShdw blurRad="63500" dist="50800" dir="13500000">
                    <a:prstClr val="black">
                      <a:alpha val="50000"/>
                    </a:prstClr>
                  </a:innerShdw>
                </a:effectLst>
                <a:latin typeface="Arial Narrow"/>
              </a:rPr>
              <a:t>.</a:t>
            </a:r>
          </a:p>
        </p:txBody>
      </p:sp>
    </p:spTree>
    <p:extLst>
      <p:ext uri="{BB962C8B-B14F-4D97-AF65-F5344CB8AC3E}">
        <p14:creationId xmlns:p14="http://schemas.microsoft.com/office/powerpoint/2010/main" val="1524972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D11A79-50BF-6AFD-AC30-CAC3C9E986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126524" y="2988883"/>
            <a:ext cx="3072702" cy="3612965"/>
          </a:xfrm>
          <a:prstGeom prst="rect">
            <a:avLst/>
          </a:prstGeom>
          <a:noFill/>
          <a:ln>
            <a:noFill/>
          </a:ln>
        </p:spPr>
      </p:pic>
      <p:sp>
        <p:nvSpPr>
          <p:cNvPr id="3" name="Text Placeholder 2">
            <a:extLst>
              <a:ext uri="{FF2B5EF4-FFF2-40B4-BE49-F238E27FC236}">
                <a16:creationId xmlns:a16="http://schemas.microsoft.com/office/drawing/2014/main" id="{C646BA6B-4D3D-4FF6-A2E6-0508A8525EFA}"/>
              </a:ext>
            </a:extLst>
          </p:cNvPr>
          <p:cNvSpPr>
            <a:spLocks noGrp="1"/>
          </p:cNvSpPr>
          <p:nvPr>
            <p:ph type="body" idx="13"/>
          </p:nvPr>
        </p:nvSpPr>
        <p:spPr>
          <a:xfrm>
            <a:off x="173736" y="407246"/>
            <a:ext cx="8951976" cy="328439"/>
          </a:xfrm>
        </p:spPr>
        <p:txBody>
          <a:bodyPr vert="horz" lIns="91440" tIns="45720" rIns="91440" bIns="45720" anchor="t">
            <a:no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lgn="ctr"/>
            <a:r>
              <a:rPr lang="en-US" sz="1800" cap="all">
                <a:solidFill>
                  <a:schemeClr val="bg1"/>
                </a:solidFill>
                <a:effectLst/>
              </a:rPr>
              <a:t>ANACORTES HYDROCARBON LEAK TO Cooling Water Tower INC # 432815</a:t>
            </a:r>
            <a:endParaRPr lang="en-US" sz="1800">
              <a:solidFill>
                <a:schemeClr val="bg1"/>
              </a:solidFill>
            </a:endParaRPr>
          </a:p>
        </p:txBody>
      </p:sp>
      <p:sp>
        <p:nvSpPr>
          <p:cNvPr id="4" name="Title 3">
            <a:extLst>
              <a:ext uri="{FF2B5EF4-FFF2-40B4-BE49-F238E27FC236}">
                <a16:creationId xmlns:a16="http://schemas.microsoft.com/office/drawing/2014/main" id="{97FFA403-5B66-4406-A743-B475D2DFFF11}"/>
              </a:ext>
            </a:extLst>
          </p:cNvPr>
          <p:cNvSpPr>
            <a:spLocks noGrp="1"/>
          </p:cNvSpPr>
          <p:nvPr>
            <p:ph type="title"/>
          </p:nvPr>
        </p:nvSpPr>
        <p:spPr>
          <a:xfrm>
            <a:off x="1307592" y="67262"/>
            <a:ext cx="6931152" cy="415498"/>
          </a:xfrm>
        </p:spPr>
        <p:txBody>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r>
              <a:rPr lang="en-US" sz="2100" u="sng">
                <a:solidFill>
                  <a:schemeClr val="bg1"/>
                </a:solidFill>
              </a:rPr>
              <a:t>PSE1 MPC Post event learning report</a:t>
            </a:r>
          </a:p>
        </p:txBody>
      </p:sp>
      <p:sp>
        <p:nvSpPr>
          <p:cNvPr id="2" name="Content Placeholder 1">
            <a:extLst>
              <a:ext uri="{FF2B5EF4-FFF2-40B4-BE49-F238E27FC236}">
                <a16:creationId xmlns:a16="http://schemas.microsoft.com/office/drawing/2014/main" id="{9458C121-B920-4D64-B7E8-40D0C5D83601}"/>
              </a:ext>
            </a:extLst>
          </p:cNvPr>
          <p:cNvSpPr>
            <a:spLocks noGrp="1"/>
          </p:cNvSpPr>
          <p:nvPr>
            <p:ph type="body" sz="quarter" idx="15"/>
          </p:nvPr>
        </p:nvSpPr>
        <p:spPr>
          <a:xfrm>
            <a:off x="184" y="1093551"/>
            <a:ext cx="4146418" cy="2081236"/>
          </a:xfrm>
          <a:ln>
            <a:solidFill>
              <a:schemeClr val="tx1"/>
            </a:solidFill>
          </a:ln>
        </p:spPr>
        <p:txBody>
          <a:bodyPr vert="horz" lIns="91440" tIns="45720" rIns="91440" bIns="45720" anchor="t">
            <a:no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0" lvl="1" indent="0">
              <a:spcBef>
                <a:spcPts val="0"/>
              </a:spcBef>
              <a:buNone/>
            </a:pPr>
            <a:r>
              <a:rPr lang="en-US" sz="1200">
                <a:solidFill>
                  <a:srgbClr val="000000"/>
                </a:solidFill>
                <a:latin typeface="Arial Narrow"/>
                <a:cs typeface="Arial"/>
              </a:rPr>
              <a:t>On June 15, 2024,  Operations was notified of a hydrocarbon leak into the Cooling Water Return at Cooling Water Tower #2. Operations began checking the cooling water systems in both the </a:t>
            </a:r>
            <a:r>
              <a:rPr lang="en-US" sz="1200" b="0">
                <a:solidFill>
                  <a:srgbClr val="000000"/>
                </a:solidFill>
                <a:effectLst/>
              </a:rPr>
              <a:t>Fluidized Catalytic Cracking (FCC) </a:t>
            </a:r>
            <a:r>
              <a:rPr lang="en-US" sz="1200">
                <a:solidFill>
                  <a:srgbClr val="000000"/>
                </a:solidFill>
                <a:latin typeface="Arial Narrow"/>
                <a:cs typeface="Arial"/>
              </a:rPr>
              <a:t>and Alky units to identify the leak source. The cooling water returns from the Wet Gas Compressor interstage coolers (E-401 A/B) showed discoloration, indicating the presence of H₂S, which was identified as the source. </a:t>
            </a:r>
            <a:r>
              <a:rPr lang="en-US" sz="1200" spc="17">
                <a:solidFill>
                  <a:srgbClr val="000000"/>
                </a:solidFill>
                <a:latin typeface="Arial Narrow"/>
                <a:ea typeface="Calibri"/>
                <a:cs typeface="Arial"/>
              </a:rPr>
              <a:t>The Wet Gas Compressor was shut down to complete repairs to both exchangers.</a:t>
            </a:r>
          </a:p>
          <a:p>
            <a:pPr marL="113030" lvl="1" indent="-113030">
              <a:spcBef>
                <a:spcPts val="0"/>
              </a:spcBef>
              <a:buFont typeface="Wingdings" panose="05000000000000000000" pitchFamily="2" charset="2"/>
              <a:buChar char="Ø"/>
            </a:pPr>
            <a:r>
              <a:rPr lang="en-US" sz="1200" b="1">
                <a:solidFill>
                  <a:srgbClr val="000000"/>
                </a:solidFill>
                <a:latin typeface="Arial Narrow"/>
                <a:cs typeface="Arial"/>
              </a:rPr>
              <a:t>This incident was categorized as a PSE1 due to release of flammable material. </a:t>
            </a:r>
          </a:p>
        </p:txBody>
      </p:sp>
      <p:sp>
        <p:nvSpPr>
          <p:cNvPr id="71" name="Text Placeholder 70">
            <a:extLst>
              <a:ext uri="{FF2B5EF4-FFF2-40B4-BE49-F238E27FC236}">
                <a16:creationId xmlns:a16="http://schemas.microsoft.com/office/drawing/2014/main" id="{EB56CCCD-B348-44E1-8FDB-EB072E847BBE}"/>
              </a:ext>
            </a:extLst>
          </p:cNvPr>
          <p:cNvSpPr>
            <a:spLocks noGrp="1"/>
          </p:cNvSpPr>
          <p:nvPr>
            <p:ph type="body" sz="quarter" idx="16"/>
          </p:nvPr>
        </p:nvSpPr>
        <p:spPr>
          <a:xfrm>
            <a:off x="4145628" y="1085523"/>
            <a:ext cx="4806163" cy="2080120"/>
          </a:xfrm>
          <a:ln>
            <a:solidFill>
              <a:schemeClr val="tx1"/>
            </a:solidFill>
          </a:ln>
        </p:spPr>
        <p:txBody>
          <a:bodyPr vert="horz" lIns="91440" tIns="45720" rIns="91440" bIns="45720" anchor="t">
            <a:no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180975" lvl="1" indent="0" algn="just">
              <a:buNone/>
            </a:pPr>
            <a:r>
              <a:rPr lang="en-US" sz="1059" b="1" u="sng">
                <a:solidFill>
                  <a:srgbClr val="000000"/>
                </a:solidFill>
              </a:rPr>
              <a:t>Causal Factors:</a:t>
            </a:r>
            <a:endParaRPr lang="en-US"/>
          </a:p>
          <a:p>
            <a:pPr marL="0" indent="-376555">
              <a:spcBef>
                <a:spcPts val="0"/>
              </a:spcBef>
            </a:pPr>
            <a:r>
              <a:rPr lang="en-US" sz="1200" b="0">
                <a:solidFill>
                  <a:srgbClr val="000000"/>
                </a:solidFill>
                <a:effectLst/>
              </a:rPr>
              <a:t>High levels of SO</a:t>
            </a:r>
            <a:r>
              <a:rPr lang="en-US" sz="1200" b="0" baseline="-25000">
                <a:solidFill>
                  <a:srgbClr val="000000"/>
                </a:solidFill>
                <a:effectLst/>
              </a:rPr>
              <a:t>3</a:t>
            </a:r>
            <a:r>
              <a:rPr lang="en-US" sz="1200" b="0">
                <a:solidFill>
                  <a:srgbClr val="000000"/>
                </a:solidFill>
                <a:effectLst/>
              </a:rPr>
              <a:t> gases in the FCC Reactor &amp; Regenerator (R&amp;R) section were carried downstream to the Gas Recovery Unit (GRU) during transient operations associated with unit restarts. </a:t>
            </a:r>
          </a:p>
          <a:p>
            <a:pPr marL="0" indent="-376555">
              <a:spcBef>
                <a:spcPts val="0"/>
              </a:spcBef>
            </a:pPr>
            <a:r>
              <a:rPr lang="en-US" sz="1200" b="0">
                <a:solidFill>
                  <a:srgbClr val="000000"/>
                </a:solidFill>
                <a:latin typeface="Arial Narrow"/>
              </a:rPr>
              <a:t>SO</a:t>
            </a:r>
            <a:r>
              <a:rPr lang="en-US" sz="1200" b="0" baseline="-25000">
                <a:solidFill>
                  <a:srgbClr val="000000"/>
                </a:solidFill>
                <a:latin typeface="Arial Narrow"/>
              </a:rPr>
              <a:t>3</a:t>
            </a:r>
            <a:r>
              <a:rPr lang="en-US" sz="1200" b="0">
                <a:solidFill>
                  <a:srgbClr val="000000"/>
                </a:solidFill>
                <a:latin typeface="Arial Narrow"/>
              </a:rPr>
              <a:t> undercarry from the regenerator during low-temperature continuous catalyst circulation was absorbed by the wash water, which is normally injected upstream of the inlets to the E-401 A/B interstage coolers. This H</a:t>
            </a:r>
            <a:r>
              <a:rPr lang="en-US" sz="1200" b="0" baseline="-25000">
                <a:solidFill>
                  <a:srgbClr val="000000"/>
                </a:solidFill>
                <a:latin typeface="Arial Narrow"/>
              </a:rPr>
              <a:t>2</a:t>
            </a:r>
            <a:r>
              <a:rPr lang="en-US" sz="1200" b="0">
                <a:solidFill>
                  <a:srgbClr val="000000"/>
                </a:solidFill>
                <a:latin typeface="Arial Narrow"/>
              </a:rPr>
              <a:t>O/SO</a:t>
            </a:r>
            <a:r>
              <a:rPr lang="en-US" sz="1200" b="0" baseline="-25000">
                <a:solidFill>
                  <a:srgbClr val="000000"/>
                </a:solidFill>
                <a:latin typeface="Arial Narrow"/>
              </a:rPr>
              <a:t>3</a:t>
            </a:r>
            <a:r>
              <a:rPr lang="en-US" sz="1200" b="0">
                <a:solidFill>
                  <a:srgbClr val="000000"/>
                </a:solidFill>
                <a:latin typeface="Arial Narrow"/>
              </a:rPr>
              <a:t> mixture formed H</a:t>
            </a:r>
            <a:r>
              <a:rPr lang="en-US" sz="1200" b="0" baseline="-25000">
                <a:solidFill>
                  <a:srgbClr val="000000"/>
                </a:solidFill>
                <a:latin typeface="Arial Narrow"/>
              </a:rPr>
              <a:t>2</a:t>
            </a:r>
            <a:r>
              <a:rPr lang="en-US" sz="1200" b="0">
                <a:solidFill>
                  <a:srgbClr val="000000"/>
                </a:solidFill>
                <a:latin typeface="Arial Narrow"/>
              </a:rPr>
              <a:t>SO</a:t>
            </a:r>
            <a:r>
              <a:rPr lang="en-US" sz="1200" b="0" baseline="-25000">
                <a:solidFill>
                  <a:srgbClr val="000000"/>
                </a:solidFill>
                <a:latin typeface="Arial Narrow"/>
              </a:rPr>
              <a:t>4</a:t>
            </a:r>
            <a:r>
              <a:rPr lang="en-US" sz="1200" b="0">
                <a:solidFill>
                  <a:srgbClr val="000000"/>
                </a:solidFill>
                <a:latin typeface="Arial Narrow"/>
              </a:rPr>
              <a:t>, and the highly acidic mixture (~3 pH) caused rapid corrosion and erosion of the exchanger tubes, leading to through-wall failures of numerous tubes.</a:t>
            </a:r>
            <a:endParaRPr lang="en-US" sz="1200" b="0">
              <a:solidFill>
                <a:srgbClr val="000000"/>
              </a:solidFill>
              <a:effectLst/>
              <a:latin typeface="Arial Narrow"/>
            </a:endParaRPr>
          </a:p>
        </p:txBody>
      </p:sp>
      <p:sp>
        <p:nvSpPr>
          <p:cNvPr id="73" name="Text Placeholder 72">
            <a:extLst>
              <a:ext uri="{FF2B5EF4-FFF2-40B4-BE49-F238E27FC236}">
                <a16:creationId xmlns:a16="http://schemas.microsoft.com/office/drawing/2014/main" id="{0171142D-F2A5-4852-82B2-35B295F58654}"/>
              </a:ext>
            </a:extLst>
          </p:cNvPr>
          <p:cNvSpPr>
            <a:spLocks noGrp="1"/>
          </p:cNvSpPr>
          <p:nvPr>
            <p:ph type="body" sz="quarter" idx="18"/>
          </p:nvPr>
        </p:nvSpPr>
        <p:spPr>
          <a:xfrm>
            <a:off x="7813371" y="817345"/>
            <a:ext cx="1596474" cy="164819"/>
          </a:xfrm>
        </p:spPr>
        <p:txBody>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0" indent="0">
              <a:lnSpc>
                <a:spcPct val="100000"/>
              </a:lnSpc>
              <a:buNone/>
            </a:pPr>
            <a:r>
              <a:rPr lang="en-US" sz="1059">
                <a:solidFill>
                  <a:schemeClr val="bg1"/>
                </a:solidFill>
                <a:effectLst>
                  <a:outerShdw blurRad="50800" dist="38100" dir="2700000" algn="tl" rotWithShape="0">
                    <a:prstClr val="black">
                      <a:alpha val="40000"/>
                    </a:prstClr>
                  </a:outerShdw>
                </a:effectLst>
                <a:latin typeface="Arial"/>
                <a:cs typeface="Arial"/>
              </a:rPr>
              <a:t>Published 6/18/25 </a:t>
            </a:r>
            <a:endParaRPr lang="en-US" sz="1059">
              <a:solidFill>
                <a:srgbClr val="166BC6"/>
              </a:solidFill>
              <a:effectLst>
                <a:outerShdw blurRad="50800" dist="38100" dir="2700000" algn="tl" rotWithShape="0">
                  <a:prstClr val="black">
                    <a:alpha val="40000"/>
                  </a:prstClr>
                </a:outerShdw>
              </a:effectLst>
            </a:endParaRPr>
          </a:p>
        </p:txBody>
      </p:sp>
      <p:grpSp>
        <p:nvGrpSpPr>
          <p:cNvPr id="14" name="Group 13">
            <a:extLst>
              <a:ext uri="{FF2B5EF4-FFF2-40B4-BE49-F238E27FC236}">
                <a16:creationId xmlns:a16="http://schemas.microsoft.com/office/drawing/2014/main" id="{7F720518-4FC3-4007-9BD0-49135407ABBB}"/>
              </a:ext>
            </a:extLst>
          </p:cNvPr>
          <p:cNvGrpSpPr/>
          <p:nvPr/>
        </p:nvGrpSpPr>
        <p:grpSpPr>
          <a:xfrm>
            <a:off x="4247151" y="1091181"/>
            <a:ext cx="95837" cy="96373"/>
            <a:chOff x="413626" y="2054323"/>
            <a:chExt cx="144820" cy="145631"/>
          </a:xfrm>
        </p:grpSpPr>
        <p:sp>
          <p:nvSpPr>
            <p:cNvPr id="15" name="Isosceles Triangle 14">
              <a:extLst>
                <a:ext uri="{FF2B5EF4-FFF2-40B4-BE49-F238E27FC236}">
                  <a16:creationId xmlns:a16="http://schemas.microsoft.com/office/drawing/2014/main" id="{B18B917E-83D8-4C49-9B33-DDB3B9A73E19}"/>
                </a:ext>
              </a:extLst>
            </p:cNvPr>
            <p:cNvSpPr/>
            <p:nvPr/>
          </p:nvSpPr>
          <p:spPr>
            <a:xfrm>
              <a:off x="413626" y="2054323"/>
              <a:ext cx="144820" cy="145631"/>
            </a:xfrm>
            <a:prstGeom prst="triangle">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lgn="ctr"/>
              <a:endParaRPr lang="en-US" sz="1060"/>
            </a:p>
          </p:txBody>
        </p:sp>
        <p:sp>
          <p:nvSpPr>
            <p:cNvPr id="16" name="Isosceles Triangle 15">
              <a:extLst>
                <a:ext uri="{FF2B5EF4-FFF2-40B4-BE49-F238E27FC236}">
                  <a16:creationId xmlns:a16="http://schemas.microsoft.com/office/drawing/2014/main" id="{16B5152B-3861-4D0D-B5ED-8A8E1BC051F4}"/>
                </a:ext>
              </a:extLst>
            </p:cNvPr>
            <p:cNvSpPr/>
            <p:nvPr/>
          </p:nvSpPr>
          <p:spPr>
            <a:xfrm rot="10800000">
              <a:off x="463458" y="2134342"/>
              <a:ext cx="45763" cy="45719"/>
            </a:xfrm>
            <a:prstGeom prs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lgn="ctr"/>
              <a:endParaRPr lang="en-US" sz="1060"/>
            </a:p>
          </p:txBody>
        </p:sp>
      </p:grpSp>
      <p:sp>
        <p:nvSpPr>
          <p:cNvPr id="6" name="Oval 5">
            <a:extLst>
              <a:ext uri="{FF2B5EF4-FFF2-40B4-BE49-F238E27FC236}">
                <a16:creationId xmlns:a16="http://schemas.microsoft.com/office/drawing/2014/main" id="{860C24E8-499F-526D-F9CD-572972C042B1}"/>
              </a:ext>
            </a:extLst>
          </p:cNvPr>
          <p:cNvSpPr/>
          <p:nvPr/>
        </p:nvSpPr>
        <p:spPr>
          <a:xfrm>
            <a:off x="861206" y="3940270"/>
            <a:ext cx="770034" cy="4522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lgn="ctr"/>
            <a:endParaRPr lang="en-US" sz="1060"/>
          </a:p>
        </p:txBody>
      </p:sp>
      <p:sp>
        <p:nvSpPr>
          <p:cNvPr id="7" name="Oval 6">
            <a:extLst>
              <a:ext uri="{FF2B5EF4-FFF2-40B4-BE49-F238E27FC236}">
                <a16:creationId xmlns:a16="http://schemas.microsoft.com/office/drawing/2014/main" id="{9CBB3BD3-1580-7DA4-1E58-8EB786391B0C}"/>
              </a:ext>
            </a:extLst>
          </p:cNvPr>
          <p:cNvSpPr/>
          <p:nvPr/>
        </p:nvSpPr>
        <p:spPr>
          <a:xfrm>
            <a:off x="1997384" y="4951371"/>
            <a:ext cx="770034" cy="45229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lgn="ctr"/>
            <a:endParaRPr lang="en-US" sz="1060"/>
          </a:p>
        </p:txBody>
      </p:sp>
      <p:pic>
        <p:nvPicPr>
          <p:cNvPr id="8" name="Picture 7">
            <a:extLst>
              <a:ext uri="{FF2B5EF4-FFF2-40B4-BE49-F238E27FC236}">
                <a16:creationId xmlns:a16="http://schemas.microsoft.com/office/drawing/2014/main" id="{7F01C6A6-2A86-7BFB-7D9A-9262D503FA8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166264" y="3531323"/>
            <a:ext cx="3495515" cy="2786307"/>
          </a:xfrm>
          <a:prstGeom prst="rect">
            <a:avLst/>
          </a:prstGeom>
          <a:noFill/>
          <a:ln>
            <a:noFill/>
          </a:ln>
        </p:spPr>
      </p:pic>
      <p:sp>
        <p:nvSpPr>
          <p:cNvPr id="9" name="Text Box 2">
            <a:extLst>
              <a:ext uri="{FF2B5EF4-FFF2-40B4-BE49-F238E27FC236}">
                <a16:creationId xmlns:a16="http://schemas.microsoft.com/office/drawing/2014/main" id="{E97854D6-6005-2C1E-9240-667AEA02C93D}"/>
              </a:ext>
            </a:extLst>
          </p:cNvPr>
          <p:cNvSpPr txBox="1">
            <a:spLocks noChangeArrowheads="1"/>
          </p:cNvSpPr>
          <p:nvPr/>
        </p:nvSpPr>
        <p:spPr bwMode="auto">
          <a:xfrm>
            <a:off x="5708282" y="3254588"/>
            <a:ext cx="1162515" cy="685682"/>
          </a:xfrm>
          <a:prstGeom prst="rect">
            <a:avLst/>
          </a:prstGeom>
          <a:solidFill>
            <a:srgbClr val="FFFFFF"/>
          </a:solidFill>
          <a:ln w="9525">
            <a:solidFill>
              <a:srgbClr val="000000"/>
            </a:solidFill>
            <a:miter lim="800000"/>
            <a:headEnd/>
            <a:tailEnd/>
          </a:ln>
        </p:spPr>
        <p:txBody>
          <a:bodyPr rot="0" vert="horz" wrap="square" lIns="60512" tIns="30256" rIns="60512" bIns="30256" anchor="t" anchorCtr="0">
            <a:no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0" marR="0">
              <a:spcBef>
                <a:spcPts val="0"/>
              </a:spcBef>
              <a:spcAft>
                <a:spcPts val="0"/>
              </a:spcAft>
            </a:pPr>
            <a:r>
              <a:rPr lang="en-US" sz="1100">
                <a:effectLst>
                  <a:innerShdw blurRad="63500" dist="50800" dir="13500000">
                    <a:prstClr val="black">
                      <a:alpha val="50000"/>
                    </a:prstClr>
                  </a:innerShdw>
                </a:effectLst>
                <a:latin typeface="Arial Narrow"/>
              </a:rPr>
              <a:t>E-401A Tube extracted from exchanger skeleton </a:t>
            </a:r>
          </a:p>
        </p:txBody>
      </p:sp>
      <p:cxnSp>
        <p:nvCxnSpPr>
          <p:cNvPr id="10" name="Straight Arrow Connector 9">
            <a:extLst>
              <a:ext uri="{FF2B5EF4-FFF2-40B4-BE49-F238E27FC236}">
                <a16:creationId xmlns:a16="http://schemas.microsoft.com/office/drawing/2014/main" id="{ACD02109-BDB0-3963-6D58-34601E40E625}"/>
              </a:ext>
            </a:extLst>
          </p:cNvPr>
          <p:cNvCxnSpPr>
            <a:cxnSpLocks/>
          </p:cNvCxnSpPr>
          <p:nvPr/>
        </p:nvCxnSpPr>
        <p:spPr>
          <a:xfrm flipH="1">
            <a:off x="5672968" y="3949414"/>
            <a:ext cx="297562" cy="9562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392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0AFC912-5FF8-44F6-A581-0A425EB5C75D}"/>
              </a:ext>
            </a:extLst>
          </p:cNvPr>
          <p:cNvSpPr>
            <a:spLocks noGrp="1"/>
          </p:cNvSpPr>
          <p:nvPr>
            <p:ph type="body" sz="quarter" idx="10"/>
          </p:nvPr>
        </p:nvSpPr>
        <p:spPr>
          <a:xfrm>
            <a:off x="-1832" y="5631"/>
            <a:ext cx="9039941" cy="1707610"/>
          </a:xfrm>
        </p:spPr>
        <p:txBody>
          <a:bodyPr vert="horz" lIns="91440" tIns="45720" rIns="91440" bIns="45720" anchor="t">
            <a:no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0" indent="0">
              <a:spcBef>
                <a:spcPts val="0"/>
              </a:spcBef>
              <a:buNone/>
            </a:pPr>
            <a:r>
              <a:rPr lang="en-US" sz="1200" u="sng">
                <a:solidFill>
                  <a:srgbClr val="000000"/>
                </a:solidFill>
              </a:rPr>
              <a:t>“THE REST OF THE STORY” </a:t>
            </a:r>
            <a:r>
              <a:rPr lang="en-US" sz="1200">
                <a:solidFill>
                  <a:srgbClr val="000000"/>
                </a:solidFill>
              </a:rPr>
              <a:t> </a:t>
            </a:r>
            <a:r>
              <a:rPr lang="en-US" sz="1200" b="0">
                <a:solidFill>
                  <a:srgbClr val="000000"/>
                </a:solidFill>
                <a:latin typeface="Arial Narrow"/>
              </a:rPr>
              <a:t>During an abnormal standby operation to restart the FCC from a unit upset and shutdown, significantly higher levels of SO</a:t>
            </a:r>
            <a:r>
              <a:rPr lang="en-US" sz="1200" b="0" baseline="-25000">
                <a:solidFill>
                  <a:srgbClr val="000000"/>
                </a:solidFill>
                <a:latin typeface="Arial Narrow"/>
              </a:rPr>
              <a:t>3</a:t>
            </a:r>
            <a:r>
              <a:rPr lang="en-US" sz="1200" b="0">
                <a:solidFill>
                  <a:srgbClr val="000000"/>
                </a:solidFill>
                <a:latin typeface="Arial Narrow"/>
              </a:rPr>
              <a:t> gases than previously understood were carried under from the Reactor &amp; Regenerator (R&amp;R) section. This was caused by low operating temperature in regenerator bed (~1000 F) and continuous circulation while heating FCC catalyst with torch oil for ~14 days. These gases were continuously routed to the #1 Main Fractionator overhead stream and #1 Overhead Accumulator, which then became suction to the 1</a:t>
            </a:r>
            <a:r>
              <a:rPr lang="en-US" sz="1200" b="0" baseline="30000">
                <a:solidFill>
                  <a:srgbClr val="000000"/>
                </a:solidFill>
                <a:latin typeface="Arial Narrow"/>
              </a:rPr>
              <a:t>st</a:t>
            </a:r>
            <a:r>
              <a:rPr lang="en-US" sz="1200" b="0">
                <a:solidFill>
                  <a:srgbClr val="000000"/>
                </a:solidFill>
                <a:latin typeface="Arial Narrow"/>
              </a:rPr>
              <a:t> stage of the Wet Gas Compressor. This SO</a:t>
            </a:r>
            <a:r>
              <a:rPr lang="en-US" sz="1200" b="0" baseline="-25000">
                <a:solidFill>
                  <a:srgbClr val="000000"/>
                </a:solidFill>
                <a:latin typeface="Arial Narrow"/>
              </a:rPr>
              <a:t>3</a:t>
            </a:r>
            <a:r>
              <a:rPr lang="en-US" sz="1200" b="0">
                <a:solidFill>
                  <a:srgbClr val="000000"/>
                </a:solidFill>
                <a:latin typeface="Arial Narrow"/>
              </a:rPr>
              <a:t>-rich gas stream was then blended with wash water (normally used to remove ammonia byproducts) and injected upstream of the inlets to the E401 A/B interstage coolers. The resulting H</a:t>
            </a:r>
            <a:r>
              <a:rPr lang="en-US" sz="1200" b="0" baseline="-25000">
                <a:solidFill>
                  <a:srgbClr val="000000"/>
                </a:solidFill>
                <a:latin typeface="Arial Narrow"/>
              </a:rPr>
              <a:t>2</a:t>
            </a:r>
            <a:r>
              <a:rPr lang="en-US" sz="1200" b="0">
                <a:solidFill>
                  <a:srgbClr val="000000"/>
                </a:solidFill>
                <a:latin typeface="Arial Narrow"/>
              </a:rPr>
              <a:t>O/SO</a:t>
            </a:r>
            <a:r>
              <a:rPr lang="en-US" sz="1200" b="0" baseline="-25000">
                <a:solidFill>
                  <a:srgbClr val="000000"/>
                </a:solidFill>
                <a:latin typeface="Arial Narrow"/>
              </a:rPr>
              <a:t>3</a:t>
            </a:r>
            <a:r>
              <a:rPr lang="en-US" sz="1200" b="0">
                <a:solidFill>
                  <a:srgbClr val="000000"/>
                </a:solidFill>
                <a:latin typeface="Arial Narrow"/>
              </a:rPr>
              <a:t> mixture formed highly acidic mixture, H</a:t>
            </a:r>
            <a:r>
              <a:rPr lang="en-US" sz="1200" b="0" baseline="-25000">
                <a:solidFill>
                  <a:srgbClr val="000000"/>
                </a:solidFill>
                <a:latin typeface="Arial Narrow"/>
              </a:rPr>
              <a:t>2</a:t>
            </a:r>
            <a:r>
              <a:rPr lang="en-US" sz="1200" b="0">
                <a:solidFill>
                  <a:srgbClr val="000000"/>
                </a:solidFill>
                <a:latin typeface="Arial Narrow"/>
              </a:rPr>
              <a:t>SO</a:t>
            </a:r>
            <a:r>
              <a:rPr lang="en-US" sz="1200" b="0" baseline="-25000">
                <a:solidFill>
                  <a:srgbClr val="000000"/>
                </a:solidFill>
                <a:latin typeface="Arial Narrow"/>
              </a:rPr>
              <a:t>4 </a:t>
            </a:r>
            <a:r>
              <a:rPr lang="en-US" sz="1200" b="0">
                <a:solidFill>
                  <a:srgbClr val="000000"/>
                </a:solidFill>
                <a:latin typeface="Arial Narrow"/>
              </a:rPr>
              <a:t>, which rapidly corroded the exchanger tubes, leading to through-wall failure of numerous tubes. Due to the higher operating pressure of the process stream compared to the cooling water return pressure to the Cooling Water Tower (CWT), LPG-range hydrocarbons backflowed into the cooling water return. This was routed to CWT #2 and out to the atmosphere via the riser vents. </a:t>
            </a:r>
            <a:endParaRPr lang="en-US" sz="1200">
              <a:solidFill>
                <a:srgbClr val="000000"/>
              </a:solidFill>
              <a:latin typeface="Arial Narrow"/>
            </a:endParaRPr>
          </a:p>
          <a:p>
            <a:pPr marL="0" indent="-376555">
              <a:spcBef>
                <a:spcPts val="0"/>
              </a:spcBef>
            </a:pPr>
            <a:endParaRPr lang="en-US" sz="1200"/>
          </a:p>
        </p:txBody>
      </p:sp>
      <p:sp>
        <p:nvSpPr>
          <p:cNvPr id="39" name="Text Placeholder 38">
            <a:extLst>
              <a:ext uri="{FF2B5EF4-FFF2-40B4-BE49-F238E27FC236}">
                <a16:creationId xmlns:a16="http://schemas.microsoft.com/office/drawing/2014/main" id="{4DFF356B-6E31-469E-9F4F-34E33A494156}"/>
              </a:ext>
            </a:extLst>
          </p:cNvPr>
          <p:cNvSpPr>
            <a:spLocks noGrp="1"/>
          </p:cNvSpPr>
          <p:nvPr>
            <p:ph type="body" sz="quarter" idx="11"/>
          </p:nvPr>
        </p:nvSpPr>
        <p:spPr>
          <a:xfrm>
            <a:off x="116351" y="2524740"/>
            <a:ext cx="8342597" cy="2153270"/>
          </a:xfrm>
        </p:spPr>
        <p:txBody>
          <a:bodyPr vert="horz" lIns="91440" tIns="45720" rIns="91440" bIns="45720" anchor="t">
            <a:no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0" indent="0">
              <a:lnSpc>
                <a:spcPct val="100000"/>
              </a:lnSpc>
              <a:spcBef>
                <a:spcPts val="265"/>
              </a:spcBef>
              <a:buNone/>
            </a:pPr>
            <a:r>
              <a:rPr lang="en-US" sz="1059">
                <a:solidFill>
                  <a:srgbClr val="000000"/>
                </a:solidFill>
              </a:rPr>
              <a:t>DISCUSSION TOPICS:</a:t>
            </a:r>
          </a:p>
          <a:p>
            <a:pPr indent="-376555">
              <a:lnSpc>
                <a:spcPct val="100000"/>
              </a:lnSpc>
              <a:spcBef>
                <a:spcPts val="265"/>
              </a:spcBef>
              <a:buClr>
                <a:srgbClr val="C00000"/>
              </a:buClr>
              <a:buFont typeface="Wingdings" panose="05000000000000000000" pitchFamily="2" charset="2"/>
              <a:buChar char="Ø"/>
            </a:pPr>
            <a:r>
              <a:rPr lang="en-US" sz="1200" b="0">
                <a:solidFill>
                  <a:srgbClr val="000000"/>
                </a:solidFill>
                <a:latin typeface="Arial Narrow"/>
              </a:rPr>
              <a:t>Do we have any similar equipment/process/installation at our site?</a:t>
            </a:r>
          </a:p>
          <a:p>
            <a:pPr indent="-376555">
              <a:lnSpc>
                <a:spcPct val="100000"/>
              </a:lnSpc>
              <a:spcBef>
                <a:spcPts val="265"/>
              </a:spcBef>
              <a:buClr>
                <a:srgbClr val="C00000"/>
              </a:buClr>
              <a:buFont typeface="Wingdings" panose="05000000000000000000" pitchFamily="2" charset="2"/>
              <a:buChar char="Ø"/>
            </a:pPr>
            <a:r>
              <a:rPr lang="en-US" sz="1200" b="0">
                <a:solidFill>
                  <a:srgbClr val="000000"/>
                </a:solidFill>
                <a:latin typeface="Arial Narrow"/>
              </a:rPr>
              <a:t>For process units operating in abnormal conditions, are there local procedures or standards that provide guidance? </a:t>
            </a:r>
          </a:p>
          <a:p>
            <a:pPr indent="-376555">
              <a:lnSpc>
                <a:spcPct val="100000"/>
              </a:lnSpc>
              <a:spcBef>
                <a:spcPts val="265"/>
              </a:spcBef>
              <a:buClr>
                <a:srgbClr val="C00000"/>
              </a:buClr>
              <a:buFont typeface="Wingdings" panose="05000000000000000000" pitchFamily="2" charset="2"/>
              <a:buChar char="Ø"/>
            </a:pPr>
            <a:r>
              <a:rPr lang="en-US" sz="1200" b="0">
                <a:solidFill>
                  <a:srgbClr val="000000"/>
                </a:solidFill>
                <a:latin typeface="Arial Narrow"/>
              </a:rPr>
              <a:t>Discuss hazards that need to be recognized when operating in abnormal conditions in your unit.</a:t>
            </a:r>
          </a:p>
          <a:p>
            <a:pPr indent="-376555">
              <a:lnSpc>
                <a:spcPct val="100000"/>
              </a:lnSpc>
              <a:spcBef>
                <a:spcPts val="265"/>
              </a:spcBef>
              <a:buClr>
                <a:srgbClr val="C00000"/>
              </a:buClr>
              <a:buFont typeface="Wingdings" panose="05000000000000000000" pitchFamily="2" charset="2"/>
              <a:buChar char="Ø"/>
            </a:pPr>
            <a:r>
              <a:rPr lang="en-US" sz="1200" b="0">
                <a:solidFill>
                  <a:srgbClr val="000000"/>
                </a:solidFill>
                <a:latin typeface="Arial Narrow"/>
              </a:rPr>
              <a:t>Do unit PHAs review the hazards of transient or abnormal operation?</a:t>
            </a:r>
          </a:p>
          <a:p>
            <a:pPr indent="-376555">
              <a:lnSpc>
                <a:spcPct val="100000"/>
              </a:lnSpc>
              <a:spcBef>
                <a:spcPts val="265"/>
              </a:spcBef>
              <a:buClr>
                <a:srgbClr val="C00000"/>
              </a:buClr>
              <a:buFont typeface="Wingdings" panose="05000000000000000000" pitchFamily="2" charset="2"/>
              <a:buChar char="Ø"/>
            </a:pPr>
            <a:r>
              <a:rPr lang="en-US" sz="1200" b="0">
                <a:solidFill>
                  <a:srgbClr val="000000"/>
                </a:solidFill>
                <a:latin typeface="Arial Narrow"/>
              </a:rPr>
              <a:t>Review previous PSA with a hydrocarbon leak to Cooling Towers: </a:t>
            </a:r>
            <a:r>
              <a:rPr lang="en-US" sz="1200" b="0">
                <a:solidFill>
                  <a:srgbClr val="000000"/>
                </a:solidFill>
                <a:latin typeface="Arial Narrow"/>
                <a:hlinkClick r:id="rId3">
                  <a:extLst>
                    <a:ext uri="{A12FA001-AC4F-418D-AE19-62706E023703}">
                      <ahyp:hlinkClr xmlns:ahyp="http://schemas.microsoft.com/office/drawing/2018/hyperlinkcolor" val="tx"/>
                    </a:ext>
                  </a:extLst>
                </a:hlinkClick>
              </a:rPr>
              <a:t>PSA 16-18 Detroit GOHT REAC and Trim Cooler Failure</a:t>
            </a:r>
            <a:r>
              <a:rPr lang="en-US" sz="1200" b="0">
                <a:solidFill>
                  <a:srgbClr val="000000"/>
                </a:solidFill>
                <a:latin typeface="Arial Narrow"/>
              </a:rPr>
              <a:t>. </a:t>
            </a:r>
          </a:p>
          <a:p>
            <a:pPr indent="-376555">
              <a:lnSpc>
                <a:spcPct val="100000"/>
              </a:lnSpc>
              <a:spcBef>
                <a:spcPts val="265"/>
              </a:spcBef>
              <a:buClr>
                <a:srgbClr val="C00000"/>
              </a:buClr>
              <a:buFont typeface="Wingdings" panose="05000000000000000000" pitchFamily="2" charset="2"/>
              <a:buChar char="Ø"/>
            </a:pPr>
            <a:r>
              <a:rPr lang="en-US" sz="1200" b="0">
                <a:solidFill>
                  <a:srgbClr val="000000"/>
                </a:solidFill>
                <a:latin typeface="Arial Narrow"/>
              </a:rPr>
              <a:t>Review what actions should be taken to identify and monitor hydrocarbon leakage into Cooling Towers.</a:t>
            </a:r>
          </a:p>
          <a:p>
            <a:pPr marL="406400" lvl="1" indent="-376555">
              <a:lnSpc>
                <a:spcPct val="100000"/>
              </a:lnSpc>
              <a:spcBef>
                <a:spcPts val="265"/>
              </a:spcBef>
              <a:buClr>
                <a:srgbClr val="C00000"/>
              </a:buClr>
              <a:buFont typeface="Wingdings" panose="05000000000000000000" pitchFamily="2" charset="2"/>
              <a:buChar char="Ø"/>
            </a:pPr>
            <a:r>
              <a:rPr lang="en-US" sz="1200">
                <a:solidFill>
                  <a:srgbClr val="000000"/>
                </a:solidFill>
                <a:effectLst>
                  <a:innerShdw blurRad="63500" dist="50800" dir="13500000">
                    <a:prstClr val="black">
                      <a:alpha val="50000"/>
                    </a:prstClr>
                  </a:innerShdw>
                </a:effectLst>
                <a:latin typeface="Arial Narrow"/>
              </a:rPr>
              <a:t>Does your site have an established protocol or procedure?</a:t>
            </a:r>
          </a:p>
        </p:txBody>
      </p:sp>
      <p:graphicFrame>
        <p:nvGraphicFramePr>
          <p:cNvPr id="41" name="Table 41">
            <a:extLst>
              <a:ext uri="{FF2B5EF4-FFF2-40B4-BE49-F238E27FC236}">
                <a16:creationId xmlns:a16="http://schemas.microsoft.com/office/drawing/2014/main" id="{1E730137-243D-43D5-873A-1041215965A0}"/>
              </a:ext>
            </a:extLst>
          </p:cNvPr>
          <p:cNvGraphicFramePr>
            <a:graphicFrameLocks noGrp="1"/>
          </p:cNvGraphicFramePr>
          <p:nvPr>
            <p:ph type="tbl" sz="quarter" idx="12"/>
            <p:extLst>
              <p:ext uri="{D42A27DB-BD31-4B8C-83A1-F6EECF244321}">
                <p14:modId xmlns:p14="http://schemas.microsoft.com/office/powerpoint/2010/main" val="2011932072"/>
              </p:ext>
            </p:extLst>
          </p:nvPr>
        </p:nvGraphicFramePr>
        <p:xfrm>
          <a:off x="0" y="4941454"/>
          <a:ext cx="9039479" cy="1132189"/>
        </p:xfrm>
        <a:graphic>
          <a:graphicData uri="http://schemas.openxmlformats.org/drawingml/2006/table">
            <a:tbl>
              <a:tblPr firstRow="1" bandRow="1">
                <a:tableStyleId>{5C22544A-7EE6-4342-B048-85BDC9FD1C3A}</a:tableStyleId>
              </a:tblPr>
              <a:tblGrid>
                <a:gridCol w="4316929">
                  <a:extLst>
                    <a:ext uri="{9D8B030D-6E8A-4147-A177-3AD203B41FA5}">
                      <a16:colId xmlns:a16="http://schemas.microsoft.com/office/drawing/2014/main" val="8580367"/>
                    </a:ext>
                  </a:extLst>
                </a:gridCol>
                <a:gridCol w="2756258">
                  <a:extLst>
                    <a:ext uri="{9D8B030D-6E8A-4147-A177-3AD203B41FA5}">
                      <a16:colId xmlns:a16="http://schemas.microsoft.com/office/drawing/2014/main" val="2909609494"/>
                    </a:ext>
                  </a:extLst>
                </a:gridCol>
                <a:gridCol w="1966292">
                  <a:extLst>
                    <a:ext uri="{9D8B030D-6E8A-4147-A177-3AD203B41FA5}">
                      <a16:colId xmlns:a16="http://schemas.microsoft.com/office/drawing/2014/main" val="1081930478"/>
                    </a:ext>
                  </a:extLst>
                </a:gridCol>
              </a:tblGrid>
              <a:tr h="351066">
                <a:tc>
                  <a:txBody>
                    <a:bodyPr/>
                    <a:lstStyle/>
                    <a:p>
                      <a:pPr algn="ctr"/>
                      <a:r>
                        <a:rPr lang="en-US" sz="1300">
                          <a:latin typeface="Arial Narrow" panose="020B0606020202030204" pitchFamily="34" charset="0"/>
                        </a:rPr>
                        <a:t>Recommendation from Site Investigation</a:t>
                      </a:r>
                    </a:p>
                  </a:txBody>
                  <a:tcPr marL="60512" marR="60512" marT="30256" marB="30256"/>
                </a:tc>
                <a:tc>
                  <a:txBody>
                    <a:bodyPr/>
                    <a:lstStyle/>
                    <a:p>
                      <a:pPr algn="l"/>
                      <a:r>
                        <a:rPr lang="en-US" sz="1300">
                          <a:latin typeface="Arial Narrow" panose="020B0606020202030204" pitchFamily="34" charset="0"/>
                        </a:rPr>
                        <a:t>Assigned to:</a:t>
                      </a:r>
                    </a:p>
                  </a:txBody>
                  <a:tcPr marL="60512" marR="60512" marT="30256" marB="30256"/>
                </a:tc>
                <a:tc>
                  <a:txBody>
                    <a:bodyPr/>
                    <a:lstStyle/>
                    <a:p>
                      <a:pPr algn="l"/>
                      <a:r>
                        <a:rPr lang="en-US" sz="1300">
                          <a:latin typeface="Arial Narrow" panose="020B0606020202030204" pitchFamily="34" charset="0"/>
                        </a:rPr>
                        <a:t>Due Date:</a:t>
                      </a:r>
                    </a:p>
                  </a:txBody>
                  <a:tcPr marL="60512" marR="60512" marT="30256" marB="30256"/>
                </a:tc>
                <a:extLst>
                  <a:ext uri="{0D108BD9-81ED-4DB2-BD59-A6C34878D82A}">
                    <a16:rowId xmlns:a16="http://schemas.microsoft.com/office/drawing/2014/main" val="500500319"/>
                  </a:ext>
                </a:extLst>
              </a:tr>
              <a:tr h="781123">
                <a:tc>
                  <a:txBody>
                    <a:bodyPr/>
                    <a:lstStyle/>
                    <a:p>
                      <a:r>
                        <a:rPr lang="en-US" sz="1200">
                          <a:solidFill>
                            <a:srgbClr val="000000"/>
                          </a:solidFill>
                          <a:latin typeface="Arial Narrow"/>
                        </a:rPr>
                        <a:t>FCC Technologist update/create guidelines for SO</a:t>
                      </a:r>
                      <a:r>
                        <a:rPr lang="en-US" sz="1200" baseline="-25000">
                          <a:solidFill>
                            <a:srgbClr val="000000"/>
                          </a:solidFill>
                          <a:latin typeface="Arial Narrow"/>
                        </a:rPr>
                        <a:t>3</a:t>
                      </a:r>
                      <a:r>
                        <a:rPr lang="en-US" sz="1200">
                          <a:solidFill>
                            <a:srgbClr val="000000"/>
                          </a:solidFill>
                          <a:latin typeface="Arial Narrow"/>
                        </a:rPr>
                        <a:t> formation mitigation during transient operations in FCC Startup and Standby Operation RRDs and review with FCC Operations Advisory Group.</a:t>
                      </a:r>
                    </a:p>
                  </a:txBody>
                  <a:tcPr marL="60512" marR="60512" marT="30256" marB="30256"/>
                </a:tc>
                <a:tc>
                  <a:txBody>
                    <a:bodyPr/>
                    <a:lstStyle/>
                    <a:p>
                      <a:r>
                        <a:rPr lang="en-US" sz="1200">
                          <a:solidFill>
                            <a:srgbClr val="000000"/>
                          </a:solidFill>
                          <a:latin typeface="Arial Narrow"/>
                        </a:rPr>
                        <a:t>Tiffany Clark – assigned as part of ANA Investigation Recommendation No. 352969 </a:t>
                      </a:r>
                    </a:p>
                    <a:p>
                      <a:endParaRPr lang="en-US" sz="1100">
                        <a:solidFill>
                          <a:srgbClr val="000000"/>
                        </a:solidFill>
                        <a:latin typeface="Arial Narrow" panose="020B0606020202030204" pitchFamily="34" charset="0"/>
                      </a:endParaRPr>
                    </a:p>
                  </a:txBody>
                  <a:tcPr marL="60512" marR="60512" marT="30256" marB="30256"/>
                </a:tc>
                <a:tc>
                  <a:txBody>
                    <a:bodyPr/>
                    <a:lstStyle/>
                    <a:p>
                      <a:r>
                        <a:rPr lang="en-US" sz="1200">
                          <a:solidFill>
                            <a:srgbClr val="000000"/>
                          </a:solidFill>
                          <a:latin typeface="Arial Narrow"/>
                        </a:rPr>
                        <a:t>4/1/2025</a:t>
                      </a:r>
                    </a:p>
                  </a:txBody>
                  <a:tcPr marL="60512" marR="60512" marT="30256" marB="30256"/>
                </a:tc>
                <a:extLst>
                  <a:ext uri="{0D108BD9-81ED-4DB2-BD59-A6C34878D82A}">
                    <a16:rowId xmlns:a16="http://schemas.microsoft.com/office/drawing/2014/main" val="425905338"/>
                  </a:ext>
                </a:extLst>
              </a:tr>
            </a:tbl>
          </a:graphicData>
        </a:graphic>
      </p:graphicFrame>
      <p:pic>
        <p:nvPicPr>
          <p:cNvPr id="16" name="Graphic 15" descr="Checkmark">
            <a:extLst>
              <a:ext uri="{FF2B5EF4-FFF2-40B4-BE49-F238E27FC236}">
                <a16:creationId xmlns:a16="http://schemas.microsoft.com/office/drawing/2014/main" id="{4C972694-0BB0-4127-A626-BC21BAF23D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1949" y="2145028"/>
            <a:ext cx="136802" cy="179279"/>
          </a:xfrm>
          <a:prstGeom prst="rect">
            <a:avLst/>
          </a:prstGeom>
        </p:spPr>
      </p:pic>
      <p:sp>
        <p:nvSpPr>
          <p:cNvPr id="2" name="Content Placeholder 3">
            <a:extLst>
              <a:ext uri="{FF2B5EF4-FFF2-40B4-BE49-F238E27FC236}">
                <a16:creationId xmlns:a16="http://schemas.microsoft.com/office/drawing/2014/main" id="{F41DF028-F18D-0F17-E8C1-381B67DE42A3}"/>
              </a:ext>
            </a:extLst>
          </p:cNvPr>
          <p:cNvSpPr txBox="1">
            <a:spLocks/>
          </p:cNvSpPr>
          <p:nvPr/>
        </p:nvSpPr>
        <p:spPr>
          <a:xfrm>
            <a:off x="-1832" y="1717179"/>
            <a:ext cx="9026507" cy="3145635"/>
          </a:xfrm>
          <a:prstGeom prst="rect">
            <a:avLst/>
          </a:prstGeom>
          <a:ln>
            <a:solidFill>
              <a:schemeClr val="tx1"/>
            </a:solidFill>
          </a:ln>
        </p:spPr>
        <p:txBody>
          <a:bodyPr vert="horz">
            <a:no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a:buClr>
                <a:schemeClr val="accent3"/>
              </a:buClr>
            </a:pPr>
            <a:endParaRPr lang="en-US" sz="529" u="sng">
              <a:solidFill>
                <a:schemeClr val="accent1"/>
              </a:solidFill>
              <a:latin typeface="Arial Narrow" panose="020B0606020202030204" pitchFamily="34" charset="0"/>
            </a:endParaRPr>
          </a:p>
        </p:txBody>
      </p:sp>
      <p:sp>
        <p:nvSpPr>
          <p:cNvPr id="3" name="TextBox 2">
            <a:extLst>
              <a:ext uri="{FF2B5EF4-FFF2-40B4-BE49-F238E27FC236}">
                <a16:creationId xmlns:a16="http://schemas.microsoft.com/office/drawing/2014/main" id="{787B7990-0925-66D4-0F16-F50585BC2955}"/>
              </a:ext>
            </a:extLst>
          </p:cNvPr>
          <p:cNvSpPr txBox="1"/>
          <p:nvPr/>
        </p:nvSpPr>
        <p:spPr>
          <a:xfrm>
            <a:off x="231244" y="1867332"/>
            <a:ext cx="1255282" cy="663002"/>
          </a:xfrm>
          <a:prstGeom prst="rect">
            <a:avLst/>
          </a:prstGeom>
          <a:noFill/>
        </p:spPr>
        <p:txBody>
          <a:bodyPr wrap="square" rtlCol="0">
            <a:spAutoFit/>
          </a:bodyPr>
          <a:lstStyle>
            <a:defPPr>
              <a:defRPr lang="en-US"/>
            </a:defPPr>
            <a:lvl1pPr marL="0" algn="l" defTabSz="813194" rtl="0" eaLnBrk="1" latinLnBrk="0" hangingPunct="1">
              <a:defRPr sz="1601" kern="1200">
                <a:solidFill>
                  <a:schemeClr val="tx1"/>
                </a:solidFill>
                <a:latin typeface="+mn-lt"/>
                <a:ea typeface="+mn-ea"/>
                <a:cs typeface="+mn-cs"/>
              </a:defRPr>
            </a:lvl1pPr>
            <a:lvl2pPr marL="406597" algn="l" defTabSz="813194" rtl="0" eaLnBrk="1" latinLnBrk="0" hangingPunct="1">
              <a:defRPr sz="1601" kern="1200">
                <a:solidFill>
                  <a:schemeClr val="tx1"/>
                </a:solidFill>
                <a:latin typeface="+mn-lt"/>
                <a:ea typeface="+mn-ea"/>
                <a:cs typeface="+mn-cs"/>
              </a:defRPr>
            </a:lvl2pPr>
            <a:lvl3pPr marL="813194" algn="l" defTabSz="813194" rtl="0" eaLnBrk="1" latinLnBrk="0" hangingPunct="1">
              <a:defRPr sz="1601" kern="1200">
                <a:solidFill>
                  <a:schemeClr val="tx1"/>
                </a:solidFill>
                <a:latin typeface="+mn-lt"/>
                <a:ea typeface="+mn-ea"/>
                <a:cs typeface="+mn-cs"/>
              </a:defRPr>
            </a:lvl3pPr>
            <a:lvl4pPr marL="1219791" algn="l" defTabSz="813194" rtl="0" eaLnBrk="1" latinLnBrk="0" hangingPunct="1">
              <a:defRPr sz="1601" kern="1200">
                <a:solidFill>
                  <a:schemeClr val="tx1"/>
                </a:solidFill>
                <a:latin typeface="+mn-lt"/>
                <a:ea typeface="+mn-ea"/>
                <a:cs typeface="+mn-cs"/>
              </a:defRPr>
            </a:lvl4pPr>
            <a:lvl5pPr marL="1626388" algn="l" defTabSz="813194" rtl="0" eaLnBrk="1" latinLnBrk="0" hangingPunct="1">
              <a:defRPr sz="1601" kern="1200">
                <a:solidFill>
                  <a:schemeClr val="tx1"/>
                </a:solidFill>
                <a:latin typeface="+mn-lt"/>
                <a:ea typeface="+mn-ea"/>
                <a:cs typeface="+mn-cs"/>
              </a:defRPr>
            </a:lvl5pPr>
            <a:lvl6pPr marL="2032986" algn="l" defTabSz="813194" rtl="0" eaLnBrk="1" latinLnBrk="0" hangingPunct="1">
              <a:defRPr sz="1601" kern="1200">
                <a:solidFill>
                  <a:schemeClr val="tx1"/>
                </a:solidFill>
                <a:latin typeface="+mn-lt"/>
                <a:ea typeface="+mn-ea"/>
                <a:cs typeface="+mn-cs"/>
              </a:defRPr>
            </a:lvl6pPr>
            <a:lvl7pPr marL="2439583" algn="l" defTabSz="813194" rtl="0" eaLnBrk="1" latinLnBrk="0" hangingPunct="1">
              <a:defRPr sz="1601" kern="1200">
                <a:solidFill>
                  <a:schemeClr val="tx1"/>
                </a:solidFill>
                <a:latin typeface="+mn-lt"/>
                <a:ea typeface="+mn-ea"/>
                <a:cs typeface="+mn-cs"/>
              </a:defRPr>
            </a:lvl7pPr>
            <a:lvl8pPr marL="2846180" algn="l" defTabSz="813194" rtl="0" eaLnBrk="1" latinLnBrk="0" hangingPunct="1">
              <a:defRPr sz="1601" kern="1200">
                <a:solidFill>
                  <a:schemeClr val="tx1"/>
                </a:solidFill>
                <a:latin typeface="+mn-lt"/>
                <a:ea typeface="+mn-ea"/>
                <a:cs typeface="+mn-cs"/>
              </a:defRPr>
            </a:lvl8pPr>
            <a:lvl9pPr marL="3252777" algn="l" defTabSz="813194" rtl="0" eaLnBrk="1" latinLnBrk="0" hangingPunct="1">
              <a:defRPr sz="1601" kern="1200">
                <a:solidFill>
                  <a:schemeClr val="tx1"/>
                </a:solidFill>
                <a:latin typeface="+mn-lt"/>
                <a:ea typeface="+mn-ea"/>
                <a:cs typeface="+mn-cs"/>
              </a:defRPr>
            </a:lvl9pPr>
          </a:lstStyle>
          <a:p>
            <a:pPr marL="226931" indent="-226931">
              <a:buFont typeface="Wingdings" panose="05000000000000000000" pitchFamily="2" charset="2"/>
              <a:buChar char="q"/>
            </a:pPr>
            <a:r>
              <a:rPr lang="en-US" sz="927">
                <a:latin typeface="Arial Narrow" panose="020B0606020202030204" pitchFamily="34" charset="0"/>
              </a:rPr>
              <a:t>Operations</a:t>
            </a:r>
          </a:p>
          <a:p>
            <a:pPr marL="226931" indent="-226931">
              <a:buFont typeface="Wingdings" panose="05000000000000000000" pitchFamily="2" charset="2"/>
              <a:buChar char="q"/>
            </a:pPr>
            <a:r>
              <a:rPr lang="en-US" sz="927">
                <a:latin typeface="Arial Narrow" panose="020B0606020202030204" pitchFamily="34" charset="0"/>
              </a:rPr>
              <a:t>Maintenance</a:t>
            </a:r>
          </a:p>
          <a:p>
            <a:pPr marL="226931" indent="-226931">
              <a:buFont typeface="Wingdings" panose="05000000000000000000" pitchFamily="2" charset="2"/>
              <a:buChar char="q"/>
            </a:pPr>
            <a:r>
              <a:rPr lang="en-US" sz="927">
                <a:latin typeface="Arial Narrow" panose="020B0606020202030204" pitchFamily="34" charset="0"/>
              </a:rPr>
              <a:t>Inspection</a:t>
            </a:r>
          </a:p>
          <a:p>
            <a:pPr marL="226931" indent="-226931">
              <a:buFont typeface="Wingdings" panose="05000000000000000000" pitchFamily="2" charset="2"/>
              <a:buChar char="q"/>
            </a:pPr>
            <a:r>
              <a:rPr lang="en-US" sz="927">
                <a:latin typeface="Arial Narrow" panose="020B0606020202030204" pitchFamily="34" charset="0"/>
              </a:rPr>
              <a:t>Engineering</a:t>
            </a:r>
          </a:p>
        </p:txBody>
      </p:sp>
      <p:pic>
        <p:nvPicPr>
          <p:cNvPr id="4" name="Content Placeholder 6">
            <a:extLst>
              <a:ext uri="{FF2B5EF4-FFF2-40B4-BE49-F238E27FC236}">
                <a16:creationId xmlns:a16="http://schemas.microsoft.com/office/drawing/2014/main" id="{AF9FFCB2-7EEE-7721-6470-CA80155CE7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1134" y="1891436"/>
            <a:ext cx="706135" cy="583183"/>
          </a:xfrm>
          <a:prstGeom prst="rect">
            <a:avLst/>
          </a:prstGeom>
        </p:spPr>
      </p:pic>
      <p:pic>
        <p:nvPicPr>
          <p:cNvPr id="7" name="Graphic 6" descr="Checkmark">
            <a:extLst>
              <a:ext uri="{FF2B5EF4-FFF2-40B4-BE49-F238E27FC236}">
                <a16:creationId xmlns:a16="http://schemas.microsoft.com/office/drawing/2014/main" id="{7FCEE7E1-6A7E-EE65-06A8-E4D0B9FBC8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762" y="1862651"/>
            <a:ext cx="136802" cy="179279"/>
          </a:xfrm>
          <a:prstGeom prst="rect">
            <a:avLst/>
          </a:prstGeom>
        </p:spPr>
      </p:pic>
      <p:pic>
        <p:nvPicPr>
          <p:cNvPr id="8" name="Graphic 7" descr="Checkmark">
            <a:extLst>
              <a:ext uri="{FF2B5EF4-FFF2-40B4-BE49-F238E27FC236}">
                <a16:creationId xmlns:a16="http://schemas.microsoft.com/office/drawing/2014/main" id="{BBCD16D6-47E9-621C-2006-D07C447655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762" y="2314640"/>
            <a:ext cx="136802" cy="179279"/>
          </a:xfrm>
          <a:prstGeom prst="rect">
            <a:avLst/>
          </a:prstGeom>
        </p:spPr>
      </p:pic>
      <p:pic>
        <p:nvPicPr>
          <p:cNvPr id="9" name="Graphic 8" descr="Checkmark">
            <a:extLst>
              <a:ext uri="{FF2B5EF4-FFF2-40B4-BE49-F238E27FC236}">
                <a16:creationId xmlns:a16="http://schemas.microsoft.com/office/drawing/2014/main" id="{07077149-7231-1047-DA06-A6E7867CD64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762" y="2014586"/>
            <a:ext cx="136802" cy="179279"/>
          </a:xfrm>
          <a:prstGeom prst="rect">
            <a:avLst/>
          </a:prstGeom>
        </p:spPr>
      </p:pic>
    </p:spTree>
    <p:extLst>
      <p:ext uri="{BB962C8B-B14F-4D97-AF65-F5344CB8AC3E}">
        <p14:creationId xmlns:p14="http://schemas.microsoft.com/office/powerpoint/2010/main" val="2305021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9E3C811-12A3-52C5-8A81-1E8037936C1D}"/>
              </a:ext>
            </a:extLst>
          </p:cNvPr>
          <p:cNvSpPr txBox="1">
            <a:spLocks/>
          </p:cNvSpPr>
          <p:nvPr/>
        </p:nvSpPr>
        <p:spPr>
          <a:xfrm>
            <a:off x="311550" y="260267"/>
            <a:ext cx="7986046" cy="581891"/>
          </a:xfrm>
          <a:prstGeom prst="rect">
            <a:avLst/>
          </a:prstGeom>
        </p:spPr>
        <p:txBody>
          <a:bodyPr vert="horz" lIns="91440" tIns="45720" rIns="91440" bIns="45720" rtlCol="0" anchor="ctr">
            <a:noAutofit/>
          </a:bodyPr>
          <a:lstStyle>
            <a:lvl1pPr algn="l" defTabSz="914378" rtl="0" eaLnBrk="1" latinLnBrk="0" hangingPunct="1">
              <a:spcBef>
                <a:spcPct val="0"/>
              </a:spcBef>
              <a:buNone/>
              <a:defRPr sz="2400" b="1" kern="1200">
                <a:solidFill>
                  <a:schemeClr val="bg1"/>
                </a:solidFill>
                <a:latin typeface="+mj-lt"/>
                <a:ea typeface="+mj-ea"/>
                <a:cs typeface="+mj-cs"/>
              </a:defRPr>
            </a:lvl1pPr>
          </a:lstStyle>
          <a:p>
            <a:pPr algn="ctr"/>
            <a:r>
              <a:rPr lang="en-US" sz="4000"/>
              <a:t>Bring It Up!!!</a:t>
            </a:r>
            <a:endParaRPr lang="en-US"/>
          </a:p>
        </p:txBody>
      </p:sp>
      <p:sp>
        <p:nvSpPr>
          <p:cNvPr id="2" name="Title 4">
            <a:extLst>
              <a:ext uri="{FF2B5EF4-FFF2-40B4-BE49-F238E27FC236}">
                <a16:creationId xmlns:a16="http://schemas.microsoft.com/office/drawing/2014/main" id="{AE86BD05-89D3-F18A-C2EB-0DD9A596B61A}"/>
              </a:ext>
            </a:extLst>
          </p:cNvPr>
          <p:cNvSpPr txBox="1">
            <a:spLocks/>
          </p:cNvSpPr>
          <p:nvPr/>
        </p:nvSpPr>
        <p:spPr>
          <a:xfrm>
            <a:off x="493701" y="1710865"/>
            <a:ext cx="7986046" cy="3450774"/>
          </a:xfrm>
          <a:prstGeom prst="rect">
            <a:avLst/>
          </a:prstGeom>
        </p:spPr>
        <p:txBody>
          <a:bodyPr vert="horz" lIns="91440" tIns="45720" rIns="91440" bIns="45720" rtlCol="0" anchor="ctr">
            <a:noAutofit/>
          </a:bodyPr>
          <a:lstStyle>
            <a:lvl1pPr algn="l" defTabSz="914378" rtl="0" eaLnBrk="1" latinLnBrk="0" hangingPunct="1">
              <a:spcBef>
                <a:spcPct val="0"/>
              </a:spcBef>
              <a:buNone/>
              <a:defRPr sz="2400" b="1" kern="1200">
                <a:solidFill>
                  <a:schemeClr val="bg1"/>
                </a:solidFill>
                <a:latin typeface="+mj-lt"/>
                <a:ea typeface="+mj-ea"/>
                <a:cs typeface="+mj-cs"/>
              </a:defRPr>
            </a:lvl1pPr>
          </a:lstStyle>
          <a:p>
            <a:pPr algn="ctr"/>
            <a:r>
              <a:rPr lang="en-US" sz="3600" i="1">
                <a:solidFill>
                  <a:schemeClr val="tx2">
                    <a:lumMod val="76000"/>
                  </a:schemeClr>
                </a:solidFill>
              </a:rPr>
              <a:t>If there are Safety questions or concerns you wish to discuss, please bring them up!</a:t>
            </a:r>
            <a:endParaRPr lang="en-US" sz="3600" i="1">
              <a:solidFill>
                <a:schemeClr val="tx2">
                  <a:lumMod val="76000"/>
                </a:schemeClr>
              </a:solidFill>
              <a:cs typeface="Arial"/>
            </a:endParaRPr>
          </a:p>
        </p:txBody>
      </p:sp>
    </p:spTree>
    <p:extLst>
      <p:ext uri="{BB962C8B-B14F-4D97-AF65-F5344CB8AC3E}">
        <p14:creationId xmlns:p14="http://schemas.microsoft.com/office/powerpoint/2010/main" val="414527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29993258-CFB8-4A91-8570-7FF5BCEB35B5}"/>
              </a:ext>
            </a:extLst>
          </p:cNvPr>
          <p:cNvSpPr>
            <a:spLocks noGrp="1"/>
          </p:cNvSpPr>
          <p:nvPr>
            <p:ph type="title"/>
          </p:nvPr>
        </p:nvSpPr>
        <p:spPr>
          <a:xfrm>
            <a:off x="261736" y="-24883"/>
            <a:ext cx="7690777" cy="1143000"/>
          </a:xfrm>
        </p:spPr>
        <p:txBody>
          <a:bodyPr anchor="ctr">
            <a:normAutofit/>
          </a:bodyPr>
          <a:lstStyle/>
          <a:p>
            <a:r>
              <a:rPr lang="en-US"/>
              <a:t>ESS Safety Metrics</a:t>
            </a:r>
          </a:p>
        </p:txBody>
      </p:sp>
      <p:sp>
        <p:nvSpPr>
          <p:cNvPr id="21" name="Slide Number Placeholder 3">
            <a:extLst>
              <a:ext uri="{FF2B5EF4-FFF2-40B4-BE49-F238E27FC236}">
                <a16:creationId xmlns:a16="http://schemas.microsoft.com/office/drawing/2014/main" id="{F3A0143D-87D8-B70C-3652-D8970161A67A}"/>
              </a:ext>
            </a:extLst>
          </p:cNvPr>
          <p:cNvSpPr>
            <a:spLocks noGrp="1"/>
          </p:cNvSpPr>
          <p:nvPr>
            <p:ph type="sldNum" sz="quarter" idx="12"/>
          </p:nvPr>
        </p:nvSpPr>
        <p:spPr>
          <a:xfrm>
            <a:off x="8442036" y="6479501"/>
            <a:ext cx="466428" cy="365125"/>
          </a:xfrm>
        </p:spPr>
        <p:txBody>
          <a:bodyPr anchor="ctr">
            <a:normAutofit/>
          </a:bodyPr>
          <a:lstStyle/>
          <a:p>
            <a:pPr>
              <a:spcAft>
                <a:spcPts val="600"/>
              </a:spcAft>
            </a:pPr>
            <a:fld id="{A9827C0B-57E8-470C-889C-315E741D0591}" type="slidenum">
              <a:rPr lang="en-US" smtClean="0"/>
              <a:pPr>
                <a:spcAft>
                  <a:spcPts val="600"/>
                </a:spcAft>
              </a:pPr>
              <a:t>2</a:t>
            </a:fld>
            <a:endParaRPr lang="en-US"/>
          </a:p>
        </p:txBody>
      </p:sp>
      <p:sp>
        <p:nvSpPr>
          <p:cNvPr id="2" name="TextBox 1">
            <a:extLst>
              <a:ext uri="{FF2B5EF4-FFF2-40B4-BE49-F238E27FC236}">
                <a16:creationId xmlns:a16="http://schemas.microsoft.com/office/drawing/2014/main" id="{1226F07C-96E0-91E2-6209-A7C90BFC5E91}"/>
              </a:ext>
            </a:extLst>
          </p:cNvPr>
          <p:cNvSpPr txBox="1"/>
          <p:nvPr/>
        </p:nvSpPr>
        <p:spPr>
          <a:xfrm>
            <a:off x="3901902" y="3267974"/>
            <a:ext cx="5237929" cy="3077766"/>
          </a:xfrm>
          <a:prstGeom prst="rect">
            <a:avLst/>
          </a:prstGeom>
          <a:noFill/>
        </p:spPr>
        <p:txBody>
          <a:bodyPr wrap="square" lIns="91440" tIns="45720" rIns="91440" bIns="45720" rtlCol="0" anchor="t">
            <a:spAutoFit/>
          </a:bodyPr>
          <a:lstStyle/>
          <a:p>
            <a:pPr>
              <a:buFont typeface="Arial"/>
              <a:buChar char="•"/>
            </a:pPr>
            <a:r>
              <a:rPr lang="en-US" sz="1600" b="1">
                <a:cs typeface="Arial"/>
              </a:rPr>
              <a:t>AFPM 1a: </a:t>
            </a:r>
            <a:r>
              <a:rPr lang="en-US" sz="1600" b="1" u="sng">
                <a:cs typeface="Arial"/>
              </a:rPr>
              <a:t>Actual Incident</a:t>
            </a:r>
            <a:r>
              <a:rPr lang="en-US" sz="1600">
                <a:cs typeface="Arial"/>
              </a:rPr>
              <a:t> - serious injury that caused a fatality, hospitalization, or other life-altering event.</a:t>
            </a:r>
            <a:endParaRPr lang="en-US" sz="1400">
              <a:cs typeface="Arial"/>
            </a:endParaRPr>
          </a:p>
          <a:p>
            <a:pPr>
              <a:buFont typeface="Arial"/>
              <a:buChar char="•"/>
            </a:pPr>
            <a:r>
              <a:rPr lang="en-US" sz="1600" b="1">
                <a:cs typeface="Arial"/>
              </a:rPr>
              <a:t>AFPM 1p: </a:t>
            </a:r>
            <a:r>
              <a:rPr lang="en-US" sz="1600" b="1" u="sng">
                <a:cs typeface="Arial"/>
              </a:rPr>
              <a:t>Potential Incident</a:t>
            </a:r>
            <a:r>
              <a:rPr lang="en-US" sz="1600" b="1">
                <a:cs typeface="Arial"/>
              </a:rPr>
              <a:t> - </a:t>
            </a:r>
            <a:r>
              <a:rPr lang="en-US" sz="1600">
                <a:cs typeface="Arial"/>
              </a:rPr>
              <a:t>an incident with the potential for fatality, hospitalization, or other life-altering event, including near misses.</a:t>
            </a:r>
            <a:endParaRPr lang="en-US"/>
          </a:p>
          <a:p>
            <a:pPr>
              <a:buFont typeface="Arial"/>
              <a:buChar char="•"/>
            </a:pPr>
            <a:endParaRPr lang="en-US"/>
          </a:p>
          <a:p>
            <a:pPr>
              <a:buFont typeface="Arial"/>
              <a:buChar char="•"/>
            </a:pPr>
            <a:r>
              <a:rPr lang="en-US" sz="1600" b="1" u="sng">
                <a:cs typeface="Arial"/>
              </a:rPr>
              <a:t>Anacortes </a:t>
            </a:r>
            <a:endParaRPr lang="en-US"/>
          </a:p>
          <a:p>
            <a:pPr>
              <a:buFont typeface="Arial"/>
              <a:buChar char="•"/>
            </a:pPr>
            <a:r>
              <a:rPr lang="en-US" sz="1600">
                <a:cs typeface="Arial"/>
              </a:rPr>
              <a:t>1p - Fall Protection Not Utilized</a:t>
            </a:r>
            <a:endParaRPr lang="en-US"/>
          </a:p>
          <a:p>
            <a:pPr>
              <a:buFont typeface="Arial"/>
              <a:buChar char="•"/>
            </a:pPr>
            <a:r>
              <a:rPr lang="en-US" sz="1600">
                <a:cs typeface="Arial"/>
              </a:rPr>
              <a:t>1p - HVAC Electrical Spark</a:t>
            </a:r>
            <a:endParaRPr lang="en-US"/>
          </a:p>
          <a:p>
            <a:pPr>
              <a:buFont typeface="Arial"/>
              <a:buChar char="•"/>
            </a:pPr>
            <a:r>
              <a:rPr lang="en-US" sz="1600">
                <a:cs typeface="Arial"/>
              </a:rPr>
              <a:t>1p – GFCI Electrical Shock</a:t>
            </a:r>
            <a:endParaRPr lang="en-US"/>
          </a:p>
          <a:p>
            <a:pPr>
              <a:buFont typeface="Arial"/>
              <a:buChar char="•"/>
            </a:pPr>
            <a:r>
              <a:rPr lang="en-US" sz="1600">
                <a:cs typeface="Arial"/>
              </a:rPr>
              <a:t>1p – Grating/Handrail Removal Fall Hazard</a:t>
            </a:r>
            <a:endParaRPr lang="en-US"/>
          </a:p>
          <a:p>
            <a:pPr>
              <a:buFont typeface="Arial"/>
              <a:buChar char="•"/>
            </a:pPr>
            <a:r>
              <a:rPr lang="en-US" sz="1600">
                <a:cs typeface="Arial"/>
              </a:rPr>
              <a:t>1p – Energy Isolation Verification</a:t>
            </a:r>
            <a:endParaRPr lang="en-US">
              <a:cs typeface="Arial"/>
            </a:endParaRPr>
          </a:p>
        </p:txBody>
      </p:sp>
      <p:sp>
        <p:nvSpPr>
          <p:cNvPr id="3" name="TextBox 2">
            <a:extLst>
              <a:ext uri="{FF2B5EF4-FFF2-40B4-BE49-F238E27FC236}">
                <a16:creationId xmlns:a16="http://schemas.microsoft.com/office/drawing/2014/main" id="{DA3E8C3D-3682-A4B9-2755-7E17B52BF05F}"/>
              </a:ext>
            </a:extLst>
          </p:cNvPr>
          <p:cNvSpPr txBox="1"/>
          <p:nvPr/>
        </p:nvSpPr>
        <p:spPr>
          <a:xfrm>
            <a:off x="152861" y="4813309"/>
            <a:ext cx="3747457" cy="1446550"/>
          </a:xfrm>
          <a:prstGeom prst="rect">
            <a:avLst/>
          </a:prstGeom>
          <a:noFill/>
        </p:spPr>
        <p:txBody>
          <a:bodyPr wrap="square" lIns="91440" tIns="45720" rIns="91440" bIns="45720" rtlCol="0" anchor="t">
            <a:spAutoFit/>
          </a:bodyPr>
          <a:lstStyle/>
          <a:p>
            <a:pPr>
              <a:buFont typeface="Arial"/>
              <a:buChar char="•"/>
            </a:pPr>
            <a:r>
              <a:rPr lang="en-US" b="1">
                <a:cs typeface="Arial"/>
              </a:rPr>
              <a:t>PSE</a:t>
            </a:r>
            <a:r>
              <a:rPr lang="en-US">
                <a:cs typeface="Arial"/>
              </a:rPr>
              <a:t>: Process Safety Event, refer to R-12-007</a:t>
            </a:r>
            <a:endParaRPr lang="en-US" sz="1600">
              <a:cs typeface="Arial"/>
            </a:endParaRPr>
          </a:p>
          <a:p>
            <a:pPr>
              <a:buFont typeface="Arial"/>
              <a:buChar char="•"/>
            </a:pPr>
            <a:r>
              <a:rPr lang="en-US" b="1">
                <a:cs typeface="Arial"/>
              </a:rPr>
              <a:t>DEI: </a:t>
            </a:r>
            <a:r>
              <a:rPr lang="en-US">
                <a:cs typeface="Arial"/>
              </a:rPr>
              <a:t>Designated Environmental Incident, refer to R-13-027</a:t>
            </a:r>
            <a:endParaRPr lang="en-US"/>
          </a:p>
          <a:p>
            <a:endParaRPr lang="en-US" sz="1600">
              <a:cs typeface="Arial"/>
            </a:endParaRPr>
          </a:p>
        </p:txBody>
      </p:sp>
      <p:sp>
        <p:nvSpPr>
          <p:cNvPr id="4" name="TextBox 3">
            <a:extLst>
              <a:ext uri="{FF2B5EF4-FFF2-40B4-BE49-F238E27FC236}">
                <a16:creationId xmlns:a16="http://schemas.microsoft.com/office/drawing/2014/main" id="{FAAA4D1E-F845-9CC4-BEC7-3249E45715A5}"/>
              </a:ext>
            </a:extLst>
          </p:cNvPr>
          <p:cNvSpPr txBox="1"/>
          <p:nvPr/>
        </p:nvSpPr>
        <p:spPr>
          <a:xfrm>
            <a:off x="152860" y="3267972"/>
            <a:ext cx="3747457" cy="1107996"/>
          </a:xfrm>
          <a:prstGeom prst="rect">
            <a:avLst/>
          </a:prstGeom>
          <a:noFill/>
        </p:spPr>
        <p:txBody>
          <a:bodyPr wrap="square" lIns="91440" tIns="45720" rIns="91440" bIns="45720" rtlCol="0" anchor="t">
            <a:spAutoFit/>
          </a:bodyPr>
          <a:lstStyle/>
          <a:p>
            <a:pPr>
              <a:buFont typeface="Arial"/>
              <a:buChar char="•"/>
            </a:pPr>
            <a:r>
              <a:rPr lang="en-US" b="1">
                <a:cs typeface="Arial"/>
              </a:rPr>
              <a:t>ORIR</a:t>
            </a:r>
            <a:r>
              <a:rPr lang="en-US">
                <a:cs typeface="Arial"/>
              </a:rPr>
              <a:t>: OSHA Recordable Injury</a:t>
            </a:r>
          </a:p>
          <a:p>
            <a:pPr>
              <a:buFont typeface="Arial"/>
              <a:buChar char="•"/>
            </a:pPr>
            <a:r>
              <a:rPr lang="en-US" sz="1600" b="1" u="sng">
                <a:cs typeface="Arial"/>
              </a:rPr>
              <a:t>Anacortes</a:t>
            </a:r>
            <a:endParaRPr lang="en-US"/>
          </a:p>
          <a:p>
            <a:pPr>
              <a:buFont typeface="Arial"/>
              <a:buChar char="•"/>
            </a:pPr>
            <a:r>
              <a:rPr lang="en-US" sz="1600">
                <a:cs typeface="Arial"/>
              </a:rPr>
              <a:t>1 – Debris in eye needing prescription eye drops</a:t>
            </a:r>
            <a:endParaRPr lang="en-US"/>
          </a:p>
        </p:txBody>
      </p:sp>
      <p:cxnSp>
        <p:nvCxnSpPr>
          <p:cNvPr id="5" name="Straight Arrow Connector 4">
            <a:extLst>
              <a:ext uri="{FF2B5EF4-FFF2-40B4-BE49-F238E27FC236}">
                <a16:creationId xmlns:a16="http://schemas.microsoft.com/office/drawing/2014/main" id="{A42B5665-47D3-4E23-12FF-72A2B07C4BE4}"/>
              </a:ext>
            </a:extLst>
          </p:cNvPr>
          <p:cNvCxnSpPr/>
          <p:nvPr/>
        </p:nvCxnSpPr>
        <p:spPr>
          <a:xfrm>
            <a:off x="3846575" y="3430940"/>
            <a:ext cx="11545" cy="2690090"/>
          </a:xfrm>
          <a:prstGeom prst="straightConnector1">
            <a:avLst/>
          </a:prstGeom>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9A90CC1E-A91F-165F-8320-377EA21A062A}"/>
              </a:ext>
            </a:extLst>
          </p:cNvPr>
          <p:cNvCxnSpPr/>
          <p:nvPr/>
        </p:nvCxnSpPr>
        <p:spPr>
          <a:xfrm>
            <a:off x="149628" y="4618181"/>
            <a:ext cx="3405909" cy="11545"/>
          </a:xfrm>
          <a:prstGeom prst="straightConnector1">
            <a:avLst/>
          </a:prstGeom>
        </p:spPr>
        <p:style>
          <a:lnRef idx="2">
            <a:schemeClr val="accent1"/>
          </a:lnRef>
          <a:fillRef idx="0">
            <a:schemeClr val="accent1"/>
          </a:fillRef>
          <a:effectRef idx="1">
            <a:schemeClr val="accent1"/>
          </a:effectRef>
          <a:fontRef idx="minor">
            <a:schemeClr val="tx1"/>
          </a:fontRef>
        </p:style>
      </p:cxnSp>
      <p:pic>
        <p:nvPicPr>
          <p:cNvPr id="8" name="Picture 7" descr="A yellow and black text&#10;&#10;AI-generated content may be incorrect.">
            <a:extLst>
              <a:ext uri="{FF2B5EF4-FFF2-40B4-BE49-F238E27FC236}">
                <a16:creationId xmlns:a16="http://schemas.microsoft.com/office/drawing/2014/main" id="{FA1AECBA-60A4-952B-CE05-A7D8575B13E0}"/>
              </a:ext>
            </a:extLst>
          </p:cNvPr>
          <p:cNvPicPr>
            <a:picLocks noChangeAspect="1"/>
          </p:cNvPicPr>
          <p:nvPr/>
        </p:nvPicPr>
        <p:blipFill>
          <a:blip r:embed="rId3"/>
          <a:stretch>
            <a:fillRect/>
          </a:stretch>
        </p:blipFill>
        <p:spPr>
          <a:xfrm>
            <a:off x="721805" y="1371600"/>
            <a:ext cx="7700391" cy="1344168"/>
          </a:xfrm>
          <a:prstGeom prst="rect">
            <a:avLst/>
          </a:prstGeom>
        </p:spPr>
      </p:pic>
    </p:spTree>
    <p:extLst>
      <p:ext uri="{BB962C8B-B14F-4D97-AF65-F5344CB8AC3E}">
        <p14:creationId xmlns:p14="http://schemas.microsoft.com/office/powerpoint/2010/main" val="1596142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64343-1991-4E76-A7DB-AEEDA9EED689}"/>
              </a:ext>
            </a:extLst>
          </p:cNvPr>
          <p:cNvSpPr>
            <a:spLocks noGrp="1"/>
          </p:cNvSpPr>
          <p:nvPr>
            <p:ph idx="1"/>
          </p:nvPr>
        </p:nvSpPr>
        <p:spPr>
          <a:xfrm>
            <a:off x="94976" y="1855591"/>
            <a:ext cx="5253643" cy="3384268"/>
          </a:xfrm>
        </p:spPr>
        <p:txBody>
          <a:bodyPr vert="horz" lIns="91440" tIns="45720" rIns="91440" bIns="45720" rtlCol="0" anchor="t">
            <a:normAutofit lnSpcReduction="10000"/>
          </a:bodyPr>
          <a:lstStyle/>
          <a:p>
            <a:pPr marL="229865" indent="-229865"/>
            <a:r>
              <a:rPr lang="en-US"/>
              <a:t>As we move into summer months, it’s important to shift our focus to </a:t>
            </a:r>
            <a:r>
              <a:rPr lang="en-US" b="1"/>
              <a:t>Heat Stress Awareness</a:t>
            </a:r>
            <a:r>
              <a:rPr lang="en-US"/>
              <a:t>.</a:t>
            </a:r>
          </a:p>
          <a:p>
            <a:pPr marL="229865" indent="-229865"/>
            <a:endParaRPr lang="en-US"/>
          </a:p>
          <a:p>
            <a:pPr marL="229865" indent="-229865"/>
            <a:r>
              <a:rPr lang="en-US">
                <a:cs typeface="Arial"/>
              </a:rPr>
              <a:t>Working in high temperatures increases the risk of heat-related illness and injury.</a:t>
            </a:r>
          </a:p>
          <a:p>
            <a:pPr marL="229865" indent="-229865"/>
            <a:endParaRPr lang="en-US">
              <a:cs typeface="Arial"/>
            </a:endParaRPr>
          </a:p>
          <a:p>
            <a:pPr marL="229865" indent="-229865"/>
            <a:r>
              <a:rPr lang="en-US">
                <a:cs typeface="Arial"/>
              </a:rPr>
              <a:t>Refineries amplify heat exposure with </a:t>
            </a:r>
            <a:r>
              <a:rPr lang="en-US" b="1">
                <a:cs typeface="Arial"/>
              </a:rPr>
              <a:t>hot surfaces, heavy PPE, </a:t>
            </a:r>
            <a:r>
              <a:rPr lang="en-US">
                <a:cs typeface="Arial"/>
              </a:rPr>
              <a:t>and </a:t>
            </a:r>
            <a:r>
              <a:rPr lang="en-US" b="1">
                <a:cs typeface="Arial"/>
              </a:rPr>
              <a:t>limited airflow</a:t>
            </a:r>
            <a:r>
              <a:rPr lang="en-US">
                <a:cs typeface="Arial"/>
              </a:rPr>
              <a:t>.</a:t>
            </a:r>
          </a:p>
          <a:p>
            <a:pPr marL="229865" indent="-229865"/>
            <a:endParaRPr lang="en-US">
              <a:cs typeface="Arial"/>
            </a:endParaRPr>
          </a:p>
          <a:p>
            <a:pPr marL="229865" indent="-229865"/>
            <a:r>
              <a:rPr lang="en-US">
                <a:cs typeface="Arial"/>
              </a:rPr>
              <a:t>Awareness, prevention and quick action can prevent serious health impacts.</a:t>
            </a:r>
          </a:p>
          <a:p>
            <a:pPr marL="229865" indent="-229865"/>
            <a:endParaRPr lang="en-US"/>
          </a:p>
          <a:p>
            <a:pPr marL="229865" indent="-229865"/>
            <a:endParaRPr lang="en-US">
              <a:cs typeface="Arial"/>
            </a:endParaRPr>
          </a:p>
          <a:p>
            <a:pPr marL="229865" indent="-229865"/>
            <a:endParaRPr lang="en-US">
              <a:cs typeface="Arial"/>
            </a:endParaRPr>
          </a:p>
          <a:p>
            <a:pPr marL="229865" indent="-229865"/>
            <a:endParaRPr lang="en-US">
              <a:cs typeface="Arial"/>
            </a:endParaRPr>
          </a:p>
          <a:p>
            <a:pPr marL="340987" lvl="1" indent="0">
              <a:buNone/>
            </a:pPr>
            <a:endParaRPr lang="en-US">
              <a:cs typeface="Arial"/>
            </a:endParaRPr>
          </a:p>
          <a:p>
            <a:pPr marL="229865" indent="-229865"/>
            <a:endParaRPr lang="en-US">
              <a:cs typeface="Arial"/>
            </a:endParaRPr>
          </a:p>
        </p:txBody>
      </p:sp>
      <p:pic>
        <p:nvPicPr>
          <p:cNvPr id="12" name="Picture 11">
            <a:extLst>
              <a:ext uri="{FF2B5EF4-FFF2-40B4-BE49-F238E27FC236}">
                <a16:creationId xmlns:a16="http://schemas.microsoft.com/office/drawing/2014/main" id="{0A183608-A156-E8FA-1BC2-8D80CBA5310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96" b="97963" l="946" r="96757">
                        <a14:foregroundMark x1="12027" y1="28862" x2="12027" y2="28862"/>
                        <a14:foregroundMark x1="5405" y1="22411" x2="5405" y2="22411"/>
                        <a14:foregroundMark x1="1351" y1="12564" x2="1351" y2="12564"/>
                        <a14:foregroundMark x1="5946" y1="3735" x2="5946" y2="3735"/>
                        <a14:foregroundMark x1="66622" y1="93718" x2="66622" y2="93718"/>
                        <a14:foregroundMark x1="64865" y1="98302" x2="64865" y2="98302"/>
                        <a14:foregroundMark x1="53649" y1="95925" x2="53649" y2="95925"/>
                        <a14:foregroundMark x1="20270" y1="85399" x2="20270" y2="85399"/>
                        <a14:foregroundMark x1="12568" y1="77929" x2="12568" y2="77929"/>
                        <a14:foregroundMark x1="22432" y1="32598" x2="22432" y2="32598"/>
                        <a14:foregroundMark x1="27432" y1="32598" x2="27432" y2="32598"/>
                        <a14:foregroundMark x1="34865" y1="32937" x2="34865" y2="32937"/>
                        <a14:foregroundMark x1="40811" y1="31070" x2="40811" y2="31070"/>
                        <a14:foregroundMark x1="32568" y1="48727" x2="32568" y2="48727"/>
                        <a14:foregroundMark x1="30000" y1="14771" x2="30000" y2="14771"/>
                        <a14:foregroundMark x1="24730" y1="15280" x2="24730" y2="15280"/>
                        <a14:foregroundMark x1="22838" y1="19185" x2="22838" y2="19185"/>
                        <a14:foregroundMark x1="33919" y1="15110" x2="33919" y2="15110"/>
                        <a14:foregroundMark x1="39189" y1="13922" x2="39189" y2="13922"/>
                        <a14:foregroundMark x1="46892" y1="12903" x2="46892" y2="12903"/>
                        <a14:foregroundMark x1="34595" y1="49236" x2="34595" y2="49236"/>
                        <a14:foregroundMark x1="79324" y1="72835" x2="79324" y2="72835"/>
                        <a14:foregroundMark x1="86757" y1="71647" x2="86757" y2="71647"/>
                        <a14:foregroundMark x1="90811" y1="76231" x2="90811" y2="76231"/>
                        <a14:foregroundMark x1="96757" y1="75212" x2="96757" y2="75212"/>
                        <a14:foregroundMark x1="89730" y1="87097" x2="89730" y2="87097"/>
                        <a14:foregroundMark x1="85541" y1="88455" x2="85541" y2="88455"/>
                        <a14:foregroundMark x1="77162" y1="89983" x2="77162" y2="89983"/>
                        <a14:foregroundMark x1="95541" y1="89983" x2="95541" y2="89983"/>
                        <a14:backgroundMark x1="33784" y1="51952" x2="33784" y2="51952"/>
                        <a14:backgroundMark x1="33919" y1="51952" x2="33919" y2="51952"/>
                        <a14:backgroundMark x1="33784" y1="51952" x2="33784" y2="51952"/>
                        <a14:backgroundMark x1="33784" y1="51613" x2="33919" y2="51952"/>
                        <a14:backgroundMark x1="33919" y1="51952" x2="33919" y2="51952"/>
                        <a14:backgroundMark x1="29054" y1="32258" x2="29054" y2="32258"/>
                        <a14:backgroundMark x1="35135" y1="16129" x2="35135" y2="16129"/>
                        <a14:backgroundMark x1="41351" y1="13413" x2="41351" y2="13413"/>
                        <a14:backgroundMark x1="91892" y1="76061" x2="91892" y2="76061"/>
                        <a14:backgroundMark x1="84595" y1="91511" x2="84595" y2="91511"/>
                      </a14:backgroundRemoval>
                    </a14:imgEffect>
                  </a14:imgLayer>
                </a14:imgProps>
              </a:ext>
            </a:extLst>
          </a:blip>
          <a:stretch>
            <a:fillRect/>
          </a:stretch>
        </p:blipFill>
        <p:spPr>
          <a:xfrm>
            <a:off x="426212" y="221137"/>
            <a:ext cx="1076136" cy="786260"/>
          </a:xfrm>
          <a:prstGeom prst="rect">
            <a:avLst/>
          </a:prstGeom>
        </p:spPr>
      </p:pic>
      <p:sp>
        <p:nvSpPr>
          <p:cNvPr id="13" name="Title 1">
            <a:extLst>
              <a:ext uri="{FF2B5EF4-FFF2-40B4-BE49-F238E27FC236}">
                <a16:creationId xmlns:a16="http://schemas.microsoft.com/office/drawing/2014/main" id="{3AE04E5D-37C5-A932-BD7D-26EA5B82F78C}"/>
              </a:ext>
            </a:extLst>
          </p:cNvPr>
          <p:cNvSpPr>
            <a:spLocks noGrp="1"/>
          </p:cNvSpPr>
          <p:nvPr>
            <p:ph type="title"/>
          </p:nvPr>
        </p:nvSpPr>
        <p:spPr>
          <a:xfrm>
            <a:off x="2206676" y="91143"/>
            <a:ext cx="4734927" cy="791157"/>
          </a:xfrm>
        </p:spPr>
        <p:txBody>
          <a:bodyPr>
            <a:normAutofit fontScale="90000"/>
          </a:bodyPr>
          <a:lstStyle/>
          <a:p>
            <a:pPr algn="ctr"/>
            <a:r>
              <a:rPr lang="en-US" sz="2400"/>
              <a:t>Start Safe and Stay Safe:  </a:t>
            </a:r>
            <a:br>
              <a:rPr lang="en-US" sz="2400"/>
            </a:br>
            <a:r>
              <a:rPr lang="en-US"/>
              <a:t>  Heat Stress Safety</a:t>
            </a:r>
            <a:r>
              <a:rPr lang="en-US" sz="2400"/>
              <a:t>                 </a:t>
            </a:r>
            <a:endParaRPr lang="en-US" sz="2400">
              <a:cs typeface="Arial"/>
            </a:endParaRPr>
          </a:p>
        </p:txBody>
      </p:sp>
      <p:pic>
        <p:nvPicPr>
          <p:cNvPr id="1026" name="Picture 2" descr="Sun Worker Images – Browse 160,927 Stock Photos, Vectors, and Video | Adobe  Stock">
            <a:extLst>
              <a:ext uri="{FF2B5EF4-FFF2-40B4-BE49-F238E27FC236}">
                <a16:creationId xmlns:a16="http://schemas.microsoft.com/office/drawing/2014/main" id="{9C1CFF19-CBC2-1338-12A8-FD57442BAD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250" y="2470573"/>
            <a:ext cx="3423713" cy="19168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6FCDBF-2ECA-FE44-DBBA-6DB1353DD161}"/>
              </a:ext>
            </a:extLst>
          </p:cNvPr>
          <p:cNvSpPr txBox="1"/>
          <p:nvPr/>
        </p:nvSpPr>
        <p:spPr>
          <a:xfrm>
            <a:off x="2287" y="5882626"/>
            <a:ext cx="9057845" cy="523220"/>
          </a:xfrm>
          <a:prstGeom prst="rect">
            <a:avLst/>
          </a:prstGeom>
          <a:noFill/>
        </p:spPr>
        <p:txBody>
          <a:bodyPr wrap="square" lIns="91440" tIns="45720" rIns="91440" bIns="45720" rtlCol="0" anchor="t">
            <a:spAutoFit/>
          </a:bodyPr>
          <a:lstStyle/>
          <a:p>
            <a:pPr algn="ctr"/>
            <a:r>
              <a:rPr lang="en-US" sz="1400" i="1" dirty="0"/>
              <a:t>Average summer temperatures in Anacortes will reach mid to high 70’s ⁰F;  temperatures in enclosed spaces can climb as high as 130⁰ </a:t>
            </a:r>
            <a:endParaRPr lang="en-US" sz="1400" i="1" dirty="0">
              <a:cs typeface="Arial"/>
            </a:endParaRPr>
          </a:p>
        </p:txBody>
      </p:sp>
    </p:spTree>
    <p:extLst>
      <p:ext uri="{BB962C8B-B14F-4D97-AF65-F5344CB8AC3E}">
        <p14:creationId xmlns:p14="http://schemas.microsoft.com/office/powerpoint/2010/main" val="53608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DFE6D-5435-68E4-4F1B-254A9E4064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EAC56-2E55-A942-4A21-E244A10F2EAD}"/>
              </a:ext>
            </a:extLst>
          </p:cNvPr>
          <p:cNvSpPr>
            <a:spLocks noGrp="1"/>
          </p:cNvSpPr>
          <p:nvPr>
            <p:ph type="title"/>
          </p:nvPr>
        </p:nvSpPr>
        <p:spPr>
          <a:xfrm>
            <a:off x="2023796" y="109431"/>
            <a:ext cx="4734927" cy="791157"/>
          </a:xfrm>
        </p:spPr>
        <p:txBody>
          <a:bodyPr>
            <a:normAutofit fontScale="90000"/>
          </a:bodyPr>
          <a:lstStyle/>
          <a:p>
            <a:pPr algn="ctr"/>
            <a:br>
              <a:rPr lang="en-US" sz="2400"/>
            </a:br>
            <a:r>
              <a:rPr lang="en-US" sz="2400"/>
              <a:t>Start Safe and Stay Safe:                   </a:t>
            </a:r>
            <a:endParaRPr lang="en-US" sz="2400">
              <a:cs typeface="Arial"/>
            </a:endParaRPr>
          </a:p>
        </p:txBody>
      </p:sp>
      <p:pic>
        <p:nvPicPr>
          <p:cNvPr id="4" name="Picture 3">
            <a:extLst>
              <a:ext uri="{FF2B5EF4-FFF2-40B4-BE49-F238E27FC236}">
                <a16:creationId xmlns:a16="http://schemas.microsoft.com/office/drawing/2014/main" id="{70EF51BE-5D71-4BD1-6A4C-0FD7285DAF6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96" b="97963" l="946" r="96757">
                        <a14:foregroundMark x1="12027" y1="28862" x2="12027" y2="28862"/>
                        <a14:foregroundMark x1="5405" y1="22411" x2="5405" y2="22411"/>
                        <a14:foregroundMark x1="1351" y1="12564" x2="1351" y2="12564"/>
                        <a14:foregroundMark x1="5946" y1="3735" x2="5946" y2="3735"/>
                        <a14:foregroundMark x1="66622" y1="93718" x2="66622" y2="93718"/>
                        <a14:foregroundMark x1="64865" y1="98302" x2="64865" y2="98302"/>
                        <a14:foregroundMark x1="53649" y1="95925" x2="53649" y2="95925"/>
                        <a14:foregroundMark x1="20270" y1="85399" x2="20270" y2="85399"/>
                        <a14:foregroundMark x1="12568" y1="77929" x2="12568" y2="77929"/>
                        <a14:foregroundMark x1="22432" y1="32598" x2="22432" y2="32598"/>
                        <a14:foregroundMark x1="27432" y1="32598" x2="27432" y2="32598"/>
                        <a14:foregroundMark x1="34865" y1="32937" x2="34865" y2="32937"/>
                        <a14:foregroundMark x1="40811" y1="31070" x2="40811" y2="31070"/>
                        <a14:foregroundMark x1="32568" y1="48727" x2="32568" y2="48727"/>
                        <a14:foregroundMark x1="30000" y1="14771" x2="30000" y2="14771"/>
                        <a14:foregroundMark x1="24730" y1="15280" x2="24730" y2="15280"/>
                        <a14:foregroundMark x1="22838" y1="19185" x2="22838" y2="19185"/>
                        <a14:foregroundMark x1="33919" y1="15110" x2="33919" y2="15110"/>
                        <a14:foregroundMark x1="39189" y1="13922" x2="39189" y2="13922"/>
                        <a14:foregroundMark x1="46892" y1="12903" x2="46892" y2="12903"/>
                        <a14:foregroundMark x1="34595" y1="49236" x2="34595" y2="49236"/>
                        <a14:foregroundMark x1="79324" y1="72835" x2="79324" y2="72835"/>
                        <a14:foregroundMark x1="86757" y1="71647" x2="86757" y2="71647"/>
                        <a14:foregroundMark x1="90811" y1="76231" x2="90811" y2="76231"/>
                        <a14:foregroundMark x1="96757" y1="75212" x2="96757" y2="75212"/>
                        <a14:foregroundMark x1="89730" y1="87097" x2="89730" y2="87097"/>
                        <a14:foregroundMark x1="85541" y1="88455" x2="85541" y2="88455"/>
                        <a14:foregroundMark x1="77162" y1="89983" x2="77162" y2="89983"/>
                        <a14:foregroundMark x1="95541" y1="89983" x2="95541" y2="89983"/>
                        <a14:backgroundMark x1="33784" y1="51952" x2="33784" y2="51952"/>
                        <a14:backgroundMark x1="33919" y1="51952" x2="33919" y2="51952"/>
                        <a14:backgroundMark x1="33784" y1="51952" x2="33784" y2="51952"/>
                        <a14:backgroundMark x1="33784" y1="51613" x2="33919" y2="51952"/>
                        <a14:backgroundMark x1="33919" y1="51952" x2="33919" y2="51952"/>
                        <a14:backgroundMark x1="29054" y1="32258" x2="29054" y2="32258"/>
                        <a14:backgroundMark x1="35135" y1="16129" x2="35135" y2="16129"/>
                        <a14:backgroundMark x1="41351" y1="13413" x2="41351" y2="13413"/>
                        <a14:backgroundMark x1="91892" y1="76061" x2="91892" y2="76061"/>
                        <a14:backgroundMark x1="84595" y1="91511" x2="84595" y2="91511"/>
                      </a14:backgroundRemoval>
                    </a14:imgEffect>
                  </a14:imgLayer>
                </a14:imgProps>
              </a:ext>
            </a:extLst>
          </a:blip>
          <a:stretch>
            <a:fillRect/>
          </a:stretch>
        </p:blipFill>
        <p:spPr>
          <a:xfrm>
            <a:off x="261620" y="239425"/>
            <a:ext cx="774384" cy="530228"/>
          </a:xfrm>
          <a:prstGeom prst="rect">
            <a:avLst/>
          </a:prstGeom>
        </p:spPr>
      </p:pic>
      <p:pic>
        <p:nvPicPr>
          <p:cNvPr id="3074" name="Picture 2" descr="TSI Quest QT-32 QuesTemp Heat Stress Monitor with 2-Inch Globe Sensor">
            <a:extLst>
              <a:ext uri="{FF2B5EF4-FFF2-40B4-BE49-F238E27FC236}">
                <a16:creationId xmlns:a16="http://schemas.microsoft.com/office/drawing/2014/main" id="{F2BFD26A-E292-C1EB-97D6-9EEC59DD83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13" y="1300734"/>
            <a:ext cx="1453896" cy="14538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BAE0642-E2B6-0193-64D3-C0469B23CB3A}"/>
              </a:ext>
            </a:extLst>
          </p:cNvPr>
          <p:cNvPicPr>
            <a:picLocks noChangeAspect="1"/>
          </p:cNvPicPr>
          <p:nvPr/>
        </p:nvPicPr>
        <p:blipFill>
          <a:blip r:embed="rId6"/>
          <a:stretch>
            <a:fillRect/>
          </a:stretch>
        </p:blipFill>
        <p:spPr>
          <a:xfrm>
            <a:off x="-2589" y="3129535"/>
            <a:ext cx="3871673" cy="2640971"/>
          </a:xfrm>
          <a:prstGeom prst="rect">
            <a:avLst/>
          </a:prstGeom>
        </p:spPr>
      </p:pic>
      <p:sp>
        <p:nvSpPr>
          <p:cNvPr id="17" name="TextBox 16">
            <a:extLst>
              <a:ext uri="{FF2B5EF4-FFF2-40B4-BE49-F238E27FC236}">
                <a16:creationId xmlns:a16="http://schemas.microsoft.com/office/drawing/2014/main" id="{6186C784-B13B-05DC-D1AF-99870BF76014}"/>
              </a:ext>
            </a:extLst>
          </p:cNvPr>
          <p:cNvSpPr txBox="1"/>
          <p:nvPr/>
        </p:nvSpPr>
        <p:spPr>
          <a:xfrm>
            <a:off x="3393592" y="1135364"/>
            <a:ext cx="5659241" cy="584775"/>
          </a:xfrm>
          <a:prstGeom prst="rect">
            <a:avLst/>
          </a:prstGeom>
          <a:noFill/>
        </p:spPr>
        <p:txBody>
          <a:bodyPr wrap="square" rtlCol="0">
            <a:spAutoFit/>
          </a:bodyPr>
          <a:lstStyle/>
          <a:p>
            <a:r>
              <a:rPr lang="en-US" sz="1600" b="1" u="sng"/>
              <a:t>How do we control the risk of occurrence of heat-related illnesses?</a:t>
            </a:r>
          </a:p>
        </p:txBody>
      </p:sp>
      <p:sp>
        <p:nvSpPr>
          <p:cNvPr id="20" name="TextBox 19">
            <a:extLst>
              <a:ext uri="{FF2B5EF4-FFF2-40B4-BE49-F238E27FC236}">
                <a16:creationId xmlns:a16="http://schemas.microsoft.com/office/drawing/2014/main" id="{717F7798-196F-D55E-D751-F4BB23F8FEA1}"/>
              </a:ext>
            </a:extLst>
          </p:cNvPr>
          <p:cNvSpPr txBox="1"/>
          <p:nvPr/>
        </p:nvSpPr>
        <p:spPr>
          <a:xfrm>
            <a:off x="3567133" y="1716008"/>
            <a:ext cx="5328666" cy="830997"/>
          </a:xfrm>
          <a:prstGeom prst="rect">
            <a:avLst/>
          </a:prstGeom>
          <a:noFill/>
        </p:spPr>
        <p:txBody>
          <a:bodyPr wrap="square" rtlCol="0">
            <a:spAutoFit/>
          </a:bodyPr>
          <a:lstStyle/>
          <a:p>
            <a:r>
              <a:rPr lang="en-US" sz="1600"/>
              <a:t>When ambient temperatures are high, Safety Department must evaluate conditions to determine if heat stress guidelines are necessary.</a:t>
            </a:r>
          </a:p>
        </p:txBody>
      </p:sp>
      <p:sp>
        <p:nvSpPr>
          <p:cNvPr id="21" name="TextBox 20">
            <a:extLst>
              <a:ext uri="{FF2B5EF4-FFF2-40B4-BE49-F238E27FC236}">
                <a16:creationId xmlns:a16="http://schemas.microsoft.com/office/drawing/2014/main" id="{022FDD8E-A6DB-E03D-3673-AE4A0D7F566E}"/>
              </a:ext>
            </a:extLst>
          </p:cNvPr>
          <p:cNvSpPr txBox="1"/>
          <p:nvPr/>
        </p:nvSpPr>
        <p:spPr>
          <a:xfrm>
            <a:off x="3713048" y="2455571"/>
            <a:ext cx="5040552" cy="584775"/>
          </a:xfrm>
          <a:prstGeom prst="rect">
            <a:avLst/>
          </a:prstGeom>
          <a:noFill/>
        </p:spPr>
        <p:txBody>
          <a:bodyPr wrap="square" lIns="91440" tIns="45720" rIns="91440" bIns="45720" rtlCol="0" anchor="t">
            <a:spAutoFit/>
          </a:bodyPr>
          <a:lstStyle/>
          <a:p>
            <a:r>
              <a:rPr lang="en-US" sz="1600" dirty="0">
                <a:solidFill>
                  <a:srgbClr val="FF0000"/>
                </a:solidFill>
              </a:rPr>
              <a:t>You should contact Safety if ambient temperatures in your work area reach what level?</a:t>
            </a:r>
          </a:p>
        </p:txBody>
      </p:sp>
      <p:sp>
        <p:nvSpPr>
          <p:cNvPr id="22" name="TextBox 21">
            <a:extLst>
              <a:ext uri="{FF2B5EF4-FFF2-40B4-BE49-F238E27FC236}">
                <a16:creationId xmlns:a16="http://schemas.microsoft.com/office/drawing/2014/main" id="{56E4C6F1-70B0-3304-A388-6A6518C1183F}"/>
              </a:ext>
            </a:extLst>
          </p:cNvPr>
          <p:cNvSpPr txBox="1"/>
          <p:nvPr/>
        </p:nvSpPr>
        <p:spPr>
          <a:xfrm>
            <a:off x="4410233" y="3015750"/>
            <a:ext cx="2653611" cy="830997"/>
          </a:xfrm>
          <a:prstGeom prst="rect">
            <a:avLst/>
          </a:prstGeom>
          <a:noFill/>
        </p:spPr>
        <p:txBody>
          <a:bodyPr wrap="square" lIns="91440" tIns="45720" rIns="91440" bIns="45720" rtlCol="0" anchor="t">
            <a:spAutoFit/>
          </a:bodyPr>
          <a:lstStyle/>
          <a:p>
            <a:pPr marL="213995" indent="-213995">
              <a:buFont typeface="Arial" panose="020B0604020202020204" pitchFamily="34" charset="0"/>
              <a:buChar char="•"/>
            </a:pPr>
            <a:r>
              <a:rPr lang="en-US" sz="1600" dirty="0"/>
              <a:t>95⁰F for Outdoor work*</a:t>
            </a:r>
            <a:endParaRPr lang="en-US" dirty="0"/>
          </a:p>
          <a:p>
            <a:pPr marL="213995" indent="-213995">
              <a:buFont typeface="Arial" panose="020B0604020202020204" pitchFamily="34" charset="0"/>
              <a:buChar char="•"/>
            </a:pPr>
            <a:r>
              <a:rPr lang="en-US" sz="1600" dirty="0"/>
              <a:t>70⁰F for Confined Space work*</a:t>
            </a:r>
            <a:endParaRPr lang="en-US" sz="1600" dirty="0">
              <a:cs typeface="Arial"/>
            </a:endParaRPr>
          </a:p>
        </p:txBody>
      </p:sp>
      <p:sp>
        <p:nvSpPr>
          <p:cNvPr id="23" name="TextBox 22">
            <a:extLst>
              <a:ext uri="{FF2B5EF4-FFF2-40B4-BE49-F238E27FC236}">
                <a16:creationId xmlns:a16="http://schemas.microsoft.com/office/drawing/2014/main" id="{6C5A0D63-F5FF-205E-9437-AC1476204413}"/>
              </a:ext>
            </a:extLst>
          </p:cNvPr>
          <p:cNvSpPr txBox="1"/>
          <p:nvPr/>
        </p:nvSpPr>
        <p:spPr>
          <a:xfrm>
            <a:off x="3868496" y="3734781"/>
            <a:ext cx="5410020" cy="584775"/>
          </a:xfrm>
          <a:prstGeom prst="rect">
            <a:avLst/>
          </a:prstGeom>
          <a:noFill/>
        </p:spPr>
        <p:txBody>
          <a:bodyPr wrap="square" rtlCol="0">
            <a:spAutoFit/>
          </a:bodyPr>
          <a:lstStyle/>
          <a:p>
            <a:r>
              <a:rPr lang="en-US" sz="1600">
                <a:solidFill>
                  <a:srgbClr val="FF0000"/>
                </a:solidFill>
              </a:rPr>
              <a:t>If necessary, what are some recommendations that may be implemented to combat Heat Stress?</a:t>
            </a:r>
          </a:p>
        </p:txBody>
      </p:sp>
      <p:sp>
        <p:nvSpPr>
          <p:cNvPr id="24" name="TextBox 23">
            <a:extLst>
              <a:ext uri="{FF2B5EF4-FFF2-40B4-BE49-F238E27FC236}">
                <a16:creationId xmlns:a16="http://schemas.microsoft.com/office/drawing/2014/main" id="{EFB5B458-7EA1-50C9-B907-60DCE5BA5214}"/>
              </a:ext>
            </a:extLst>
          </p:cNvPr>
          <p:cNvSpPr txBox="1"/>
          <p:nvPr/>
        </p:nvSpPr>
        <p:spPr>
          <a:xfrm>
            <a:off x="4471942" y="4320534"/>
            <a:ext cx="3528851" cy="1569660"/>
          </a:xfrm>
          <a:prstGeom prst="rect">
            <a:avLst/>
          </a:prstGeom>
          <a:noFill/>
        </p:spPr>
        <p:txBody>
          <a:bodyPr wrap="square" lIns="91440" tIns="45720" rIns="91440" bIns="45720" rtlCol="0" anchor="t">
            <a:spAutoFit/>
          </a:bodyPr>
          <a:lstStyle/>
          <a:p>
            <a:pPr marL="213995" indent="-213995">
              <a:buFont typeface="Arial" panose="020B0604020202020204" pitchFamily="34" charset="0"/>
              <a:buChar char="•"/>
            </a:pPr>
            <a:r>
              <a:rPr lang="en-US" sz="1600"/>
              <a:t>Work/rest regimen</a:t>
            </a:r>
          </a:p>
          <a:p>
            <a:pPr marL="213995" indent="-213995">
              <a:buFont typeface="Arial" panose="020B0604020202020204" pitchFamily="34" charset="0"/>
              <a:buChar char="•"/>
            </a:pPr>
            <a:r>
              <a:rPr lang="en-US" sz="1600"/>
              <a:t>Water consumption requirements</a:t>
            </a:r>
            <a:endParaRPr lang="en-US" sz="1600">
              <a:cs typeface="Arial"/>
            </a:endParaRPr>
          </a:p>
          <a:p>
            <a:pPr marL="213995" indent="-213995">
              <a:buFont typeface="Arial" panose="020B0604020202020204" pitchFamily="34" charset="0"/>
              <a:buChar char="•"/>
            </a:pPr>
            <a:r>
              <a:rPr lang="en-US" sz="1600"/>
              <a:t>Cooling vest</a:t>
            </a:r>
            <a:endParaRPr lang="en-US" sz="1600">
              <a:cs typeface="Arial"/>
            </a:endParaRPr>
          </a:p>
          <a:p>
            <a:pPr marL="213995" indent="-213995">
              <a:buFont typeface="Arial" panose="020B0604020202020204" pitchFamily="34" charset="0"/>
              <a:buChar char="•"/>
            </a:pPr>
            <a:r>
              <a:rPr lang="en-US" sz="1600"/>
              <a:t>Rotating personnel out of high heat areas</a:t>
            </a:r>
            <a:endParaRPr lang="en-US" sz="1600">
              <a:cs typeface="Arial"/>
            </a:endParaRPr>
          </a:p>
          <a:p>
            <a:pPr marL="213995" indent="-213995">
              <a:buFont typeface="Arial" panose="020B0604020202020204" pitchFamily="34" charset="0"/>
              <a:buChar char="•"/>
            </a:pPr>
            <a:r>
              <a:rPr lang="en-US" sz="1600"/>
              <a:t>Taking breaks in shaded areas</a:t>
            </a:r>
            <a:endParaRPr lang="en-US" sz="1600">
              <a:cs typeface="Arial"/>
            </a:endParaRPr>
          </a:p>
        </p:txBody>
      </p:sp>
      <p:sp>
        <p:nvSpPr>
          <p:cNvPr id="3" name="TextBox 2">
            <a:extLst>
              <a:ext uri="{FF2B5EF4-FFF2-40B4-BE49-F238E27FC236}">
                <a16:creationId xmlns:a16="http://schemas.microsoft.com/office/drawing/2014/main" id="{F5045F00-2CC5-AA7C-5765-CBC451CF3D60}"/>
              </a:ext>
            </a:extLst>
          </p:cNvPr>
          <p:cNvSpPr txBox="1"/>
          <p:nvPr/>
        </p:nvSpPr>
        <p:spPr>
          <a:xfrm>
            <a:off x="1558343" y="1593726"/>
            <a:ext cx="1453896" cy="830997"/>
          </a:xfrm>
          <a:prstGeom prst="rect">
            <a:avLst/>
          </a:prstGeom>
          <a:noFill/>
        </p:spPr>
        <p:txBody>
          <a:bodyPr wrap="square" rtlCol="0">
            <a:spAutoFit/>
          </a:bodyPr>
          <a:lstStyle/>
          <a:p>
            <a:pPr algn="ctr"/>
            <a:r>
              <a:rPr lang="en-US" sz="1200"/>
              <a:t>Safety will use this WBGT monitor to determine conditions</a:t>
            </a:r>
          </a:p>
        </p:txBody>
      </p:sp>
      <p:sp>
        <p:nvSpPr>
          <p:cNvPr id="5" name="TextBox 4">
            <a:extLst>
              <a:ext uri="{FF2B5EF4-FFF2-40B4-BE49-F238E27FC236}">
                <a16:creationId xmlns:a16="http://schemas.microsoft.com/office/drawing/2014/main" id="{0A8D1AB8-5BE9-9021-297D-4BE9C2838303}"/>
              </a:ext>
            </a:extLst>
          </p:cNvPr>
          <p:cNvSpPr txBox="1"/>
          <p:nvPr/>
        </p:nvSpPr>
        <p:spPr>
          <a:xfrm>
            <a:off x="51586" y="5895355"/>
            <a:ext cx="90456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cs typeface="Arial"/>
              </a:rPr>
              <a:t>*Please be aware that these are working temperatures, not temperatures from the National Weather Channel. </a:t>
            </a:r>
            <a:endParaRPr lang="en-US" sz="1400" i="1">
              <a:cs typeface="Arial"/>
            </a:endParaRPr>
          </a:p>
        </p:txBody>
      </p:sp>
    </p:spTree>
    <p:extLst>
      <p:ext uri="{BB962C8B-B14F-4D97-AF65-F5344CB8AC3E}">
        <p14:creationId xmlns:p14="http://schemas.microsoft.com/office/powerpoint/2010/main" val="334249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10C35-9877-B721-06CE-4F9322A53C41}"/>
            </a:ext>
          </a:extLst>
        </p:cNvPr>
        <p:cNvGrpSpPr/>
        <p:nvPr/>
      </p:nvGrpSpPr>
      <p:grpSpPr>
        <a:xfrm>
          <a:off x="0" y="0"/>
          <a:ext cx="0" cy="0"/>
          <a:chOff x="0" y="0"/>
          <a:chExt cx="0" cy="0"/>
        </a:xfrm>
      </p:grpSpPr>
      <p:sp>
        <p:nvSpPr>
          <p:cNvPr id="20" name="Title 1">
            <a:extLst>
              <a:ext uri="{FF2B5EF4-FFF2-40B4-BE49-F238E27FC236}">
                <a16:creationId xmlns:a16="http://schemas.microsoft.com/office/drawing/2014/main" id="{1F29DA1E-0B87-6850-EDAC-C4A43FB4B31A}"/>
              </a:ext>
            </a:extLst>
          </p:cNvPr>
          <p:cNvSpPr>
            <a:spLocks noGrp="1"/>
          </p:cNvSpPr>
          <p:nvPr>
            <p:ph type="title"/>
          </p:nvPr>
        </p:nvSpPr>
        <p:spPr>
          <a:xfrm>
            <a:off x="2206676" y="109431"/>
            <a:ext cx="4734927" cy="791157"/>
          </a:xfrm>
        </p:spPr>
        <p:txBody>
          <a:bodyPr>
            <a:normAutofit fontScale="90000"/>
          </a:bodyPr>
          <a:lstStyle/>
          <a:p>
            <a:pPr algn="ctr"/>
            <a:br>
              <a:rPr lang="en-US" sz="2400"/>
            </a:br>
            <a:r>
              <a:rPr lang="en-US" sz="2400"/>
              <a:t>Start Safe and Stay Safe:                   </a:t>
            </a:r>
            <a:endParaRPr lang="en-US" sz="2400">
              <a:cs typeface="Arial"/>
            </a:endParaRPr>
          </a:p>
        </p:txBody>
      </p:sp>
      <p:pic>
        <p:nvPicPr>
          <p:cNvPr id="21" name="Picture 20">
            <a:extLst>
              <a:ext uri="{FF2B5EF4-FFF2-40B4-BE49-F238E27FC236}">
                <a16:creationId xmlns:a16="http://schemas.microsoft.com/office/drawing/2014/main" id="{242B03CB-C15C-66F3-D5B6-27E798EEF58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96" b="97963" l="946" r="96757">
                        <a14:foregroundMark x1="12027" y1="28862" x2="12027" y2="28862"/>
                        <a14:foregroundMark x1="5405" y1="22411" x2="5405" y2="22411"/>
                        <a14:foregroundMark x1="1351" y1="12564" x2="1351" y2="12564"/>
                        <a14:foregroundMark x1="5946" y1="3735" x2="5946" y2="3735"/>
                        <a14:foregroundMark x1="66622" y1="93718" x2="66622" y2="93718"/>
                        <a14:foregroundMark x1="64865" y1="98302" x2="64865" y2="98302"/>
                        <a14:foregroundMark x1="53649" y1="95925" x2="53649" y2="95925"/>
                        <a14:foregroundMark x1="20270" y1="85399" x2="20270" y2="85399"/>
                        <a14:foregroundMark x1="12568" y1="77929" x2="12568" y2="77929"/>
                        <a14:foregroundMark x1="22432" y1="32598" x2="22432" y2="32598"/>
                        <a14:foregroundMark x1="27432" y1="32598" x2="27432" y2="32598"/>
                        <a14:foregroundMark x1="34865" y1="32937" x2="34865" y2="32937"/>
                        <a14:foregroundMark x1="40811" y1="31070" x2="40811" y2="31070"/>
                        <a14:foregroundMark x1="32568" y1="48727" x2="32568" y2="48727"/>
                        <a14:foregroundMark x1="30000" y1="14771" x2="30000" y2="14771"/>
                        <a14:foregroundMark x1="24730" y1="15280" x2="24730" y2="15280"/>
                        <a14:foregroundMark x1="22838" y1="19185" x2="22838" y2="19185"/>
                        <a14:foregroundMark x1="33919" y1="15110" x2="33919" y2="15110"/>
                        <a14:foregroundMark x1="39189" y1="13922" x2="39189" y2="13922"/>
                        <a14:foregroundMark x1="46892" y1="12903" x2="46892" y2="12903"/>
                        <a14:foregroundMark x1="34595" y1="49236" x2="34595" y2="49236"/>
                        <a14:foregroundMark x1="79324" y1="72835" x2="79324" y2="72835"/>
                        <a14:foregroundMark x1="86757" y1="71647" x2="86757" y2="71647"/>
                        <a14:foregroundMark x1="90811" y1="76231" x2="90811" y2="76231"/>
                        <a14:foregroundMark x1="96757" y1="75212" x2="96757" y2="75212"/>
                        <a14:foregroundMark x1="89730" y1="87097" x2="89730" y2="87097"/>
                        <a14:foregroundMark x1="85541" y1="88455" x2="85541" y2="88455"/>
                        <a14:foregroundMark x1="77162" y1="89983" x2="77162" y2="89983"/>
                        <a14:foregroundMark x1="95541" y1="89983" x2="95541" y2="89983"/>
                        <a14:backgroundMark x1="33784" y1="51952" x2="33784" y2="51952"/>
                        <a14:backgroundMark x1="33919" y1="51952" x2="33919" y2="51952"/>
                        <a14:backgroundMark x1="33784" y1="51952" x2="33784" y2="51952"/>
                        <a14:backgroundMark x1="33784" y1="51613" x2="33919" y2="51952"/>
                        <a14:backgroundMark x1="33919" y1="51952" x2="33919" y2="51952"/>
                        <a14:backgroundMark x1="29054" y1="32258" x2="29054" y2="32258"/>
                        <a14:backgroundMark x1="35135" y1="16129" x2="35135" y2="16129"/>
                        <a14:backgroundMark x1="41351" y1="13413" x2="41351" y2="13413"/>
                        <a14:backgroundMark x1="91892" y1="76061" x2="91892" y2="76061"/>
                        <a14:backgroundMark x1="84595" y1="91511" x2="84595" y2="91511"/>
                      </a14:backgroundRemoval>
                    </a14:imgEffect>
                  </a14:imgLayer>
                </a14:imgProps>
              </a:ext>
            </a:extLst>
          </a:blip>
          <a:stretch>
            <a:fillRect/>
          </a:stretch>
        </p:blipFill>
        <p:spPr>
          <a:xfrm>
            <a:off x="517652" y="239425"/>
            <a:ext cx="774384" cy="530228"/>
          </a:xfrm>
          <a:prstGeom prst="rect">
            <a:avLst/>
          </a:prstGeom>
        </p:spPr>
      </p:pic>
      <p:pic>
        <p:nvPicPr>
          <p:cNvPr id="2052" name="Picture 4" descr="Symptoms Of Heat Stroke Of Aged Person. Cramps In The Leg. Royalty Free  SVG, Cliparts, Vectors, and Stock Illustration. Image 104767612.">
            <a:extLst>
              <a:ext uri="{FF2B5EF4-FFF2-40B4-BE49-F238E27FC236}">
                <a16:creationId xmlns:a16="http://schemas.microsoft.com/office/drawing/2014/main" id="{8F21BC5E-71D3-F9A7-E5C6-88E2BAF6B5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71" y="1234350"/>
            <a:ext cx="1629893" cy="21956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3FEB9F8-38A2-D4DF-9FFF-B8F2FBC736C6}"/>
              </a:ext>
            </a:extLst>
          </p:cNvPr>
          <p:cNvPicPr>
            <a:picLocks noChangeAspect="1"/>
          </p:cNvPicPr>
          <p:nvPr/>
        </p:nvPicPr>
        <p:blipFill>
          <a:blip r:embed="rId6"/>
          <a:stretch>
            <a:fillRect/>
          </a:stretch>
        </p:blipFill>
        <p:spPr>
          <a:xfrm>
            <a:off x="7265314" y="2214373"/>
            <a:ext cx="1875596" cy="3361376"/>
          </a:xfrm>
          <a:prstGeom prst="rect">
            <a:avLst/>
          </a:prstGeom>
        </p:spPr>
      </p:pic>
      <p:pic>
        <p:nvPicPr>
          <p:cNvPr id="2054" name="Picture 6" descr="Be Careful of Heat Stroke! | TIPS">
            <a:extLst>
              <a:ext uri="{FF2B5EF4-FFF2-40B4-BE49-F238E27FC236}">
                <a16:creationId xmlns:a16="http://schemas.microsoft.com/office/drawing/2014/main" id="{8ABF0C85-D49F-CC9E-4D1F-8D86A91817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100" y="3432655"/>
            <a:ext cx="2473335" cy="17272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EECB697-B8EF-3F25-29E4-FB11C2646AFF}"/>
              </a:ext>
            </a:extLst>
          </p:cNvPr>
          <p:cNvSpPr txBox="1"/>
          <p:nvPr/>
        </p:nvSpPr>
        <p:spPr>
          <a:xfrm>
            <a:off x="0" y="6139507"/>
            <a:ext cx="9144000" cy="276999"/>
          </a:xfrm>
          <a:prstGeom prst="rect">
            <a:avLst/>
          </a:prstGeom>
          <a:noFill/>
        </p:spPr>
        <p:txBody>
          <a:bodyPr wrap="square" rtlCol="0">
            <a:spAutoFit/>
          </a:bodyPr>
          <a:lstStyle/>
          <a:p>
            <a:pPr algn="ctr"/>
            <a:r>
              <a:rPr lang="en-US" sz="1200" b="1" i="1"/>
              <a:t>If you or a coworker shows signs of heat illness,  stop work and contact medical personnel immediately</a:t>
            </a:r>
          </a:p>
        </p:txBody>
      </p:sp>
      <p:pic>
        <p:nvPicPr>
          <p:cNvPr id="2" name="Picture 1">
            <a:extLst>
              <a:ext uri="{FF2B5EF4-FFF2-40B4-BE49-F238E27FC236}">
                <a16:creationId xmlns:a16="http://schemas.microsoft.com/office/drawing/2014/main" id="{7C5C4E4A-2652-0CF8-28DD-BAD26E5DA786}"/>
              </a:ext>
            </a:extLst>
          </p:cNvPr>
          <p:cNvPicPr>
            <a:picLocks noChangeAspect="1"/>
          </p:cNvPicPr>
          <p:nvPr/>
        </p:nvPicPr>
        <p:blipFill>
          <a:blip r:embed="rId8"/>
          <a:stretch>
            <a:fillRect/>
          </a:stretch>
        </p:blipFill>
        <p:spPr>
          <a:xfrm>
            <a:off x="2206770" y="1234498"/>
            <a:ext cx="5273099" cy="4908552"/>
          </a:xfrm>
          <a:prstGeom prst="rect">
            <a:avLst/>
          </a:prstGeom>
        </p:spPr>
      </p:pic>
    </p:spTree>
    <p:extLst>
      <p:ext uri="{BB962C8B-B14F-4D97-AF65-F5344CB8AC3E}">
        <p14:creationId xmlns:p14="http://schemas.microsoft.com/office/powerpoint/2010/main" val="3973329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6089C-36EF-2FCD-745E-61FDCB334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A9AA52-20B6-B148-2C78-4CC473A379D6}"/>
              </a:ext>
            </a:extLst>
          </p:cNvPr>
          <p:cNvSpPr>
            <a:spLocks noGrp="1"/>
          </p:cNvSpPr>
          <p:nvPr>
            <p:ph type="title"/>
          </p:nvPr>
        </p:nvSpPr>
        <p:spPr>
          <a:xfrm>
            <a:off x="2206676" y="109431"/>
            <a:ext cx="4734927" cy="791157"/>
          </a:xfrm>
        </p:spPr>
        <p:txBody>
          <a:bodyPr>
            <a:normAutofit fontScale="90000"/>
          </a:bodyPr>
          <a:lstStyle/>
          <a:p>
            <a:pPr algn="ctr"/>
            <a:br>
              <a:rPr lang="en-US" sz="2400"/>
            </a:br>
            <a:r>
              <a:rPr lang="en-US" sz="2400"/>
              <a:t>Start Safe and Stay Safe:                   </a:t>
            </a:r>
            <a:endParaRPr lang="en-US" sz="2400">
              <a:cs typeface="Arial"/>
            </a:endParaRPr>
          </a:p>
        </p:txBody>
      </p:sp>
      <p:pic>
        <p:nvPicPr>
          <p:cNvPr id="4" name="Picture 3">
            <a:extLst>
              <a:ext uri="{FF2B5EF4-FFF2-40B4-BE49-F238E27FC236}">
                <a16:creationId xmlns:a16="http://schemas.microsoft.com/office/drawing/2014/main" id="{CE85AF71-9199-C8F0-82F9-0DC2C8DE45B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96" b="97963" l="946" r="96757">
                        <a14:foregroundMark x1="12027" y1="28862" x2="12027" y2="28862"/>
                        <a14:foregroundMark x1="5405" y1="22411" x2="5405" y2="22411"/>
                        <a14:foregroundMark x1="1351" y1="12564" x2="1351" y2="12564"/>
                        <a14:foregroundMark x1="5946" y1="3735" x2="5946" y2="3735"/>
                        <a14:foregroundMark x1="66622" y1="93718" x2="66622" y2="93718"/>
                        <a14:foregroundMark x1="64865" y1="98302" x2="64865" y2="98302"/>
                        <a14:foregroundMark x1="53649" y1="95925" x2="53649" y2="95925"/>
                        <a14:foregroundMark x1="20270" y1="85399" x2="20270" y2="85399"/>
                        <a14:foregroundMark x1="12568" y1="77929" x2="12568" y2="77929"/>
                        <a14:foregroundMark x1="22432" y1="32598" x2="22432" y2="32598"/>
                        <a14:foregroundMark x1="27432" y1="32598" x2="27432" y2="32598"/>
                        <a14:foregroundMark x1="34865" y1="32937" x2="34865" y2="32937"/>
                        <a14:foregroundMark x1="40811" y1="31070" x2="40811" y2="31070"/>
                        <a14:foregroundMark x1="32568" y1="48727" x2="32568" y2="48727"/>
                        <a14:foregroundMark x1="30000" y1="14771" x2="30000" y2="14771"/>
                        <a14:foregroundMark x1="24730" y1="15280" x2="24730" y2="15280"/>
                        <a14:foregroundMark x1="22838" y1="19185" x2="22838" y2="19185"/>
                        <a14:foregroundMark x1="33919" y1="15110" x2="33919" y2="15110"/>
                        <a14:foregroundMark x1="39189" y1="13922" x2="39189" y2="13922"/>
                        <a14:foregroundMark x1="46892" y1="12903" x2="46892" y2="12903"/>
                        <a14:foregroundMark x1="34595" y1="49236" x2="34595" y2="49236"/>
                        <a14:foregroundMark x1="79324" y1="72835" x2="79324" y2="72835"/>
                        <a14:foregroundMark x1="86757" y1="71647" x2="86757" y2="71647"/>
                        <a14:foregroundMark x1="90811" y1="76231" x2="90811" y2="76231"/>
                        <a14:foregroundMark x1="96757" y1="75212" x2="96757" y2="75212"/>
                        <a14:foregroundMark x1="89730" y1="87097" x2="89730" y2="87097"/>
                        <a14:foregroundMark x1="85541" y1="88455" x2="85541" y2="88455"/>
                        <a14:foregroundMark x1="77162" y1="89983" x2="77162" y2="89983"/>
                        <a14:foregroundMark x1="95541" y1="89983" x2="95541" y2="89983"/>
                        <a14:backgroundMark x1="33784" y1="51952" x2="33784" y2="51952"/>
                        <a14:backgroundMark x1="33919" y1="51952" x2="33919" y2="51952"/>
                        <a14:backgroundMark x1="33784" y1="51952" x2="33784" y2="51952"/>
                        <a14:backgroundMark x1="33784" y1="51613" x2="33919" y2="51952"/>
                        <a14:backgroundMark x1="33919" y1="51952" x2="33919" y2="51952"/>
                        <a14:backgroundMark x1="29054" y1="32258" x2="29054" y2="32258"/>
                        <a14:backgroundMark x1="35135" y1="16129" x2="35135" y2="16129"/>
                        <a14:backgroundMark x1="41351" y1="13413" x2="41351" y2="13413"/>
                        <a14:backgroundMark x1="91892" y1="76061" x2="91892" y2="76061"/>
                        <a14:backgroundMark x1="84595" y1="91511" x2="84595" y2="91511"/>
                      </a14:backgroundRemoval>
                    </a14:imgEffect>
                  </a14:imgLayer>
                </a14:imgProps>
              </a:ext>
            </a:extLst>
          </a:blip>
          <a:stretch>
            <a:fillRect/>
          </a:stretch>
        </p:blipFill>
        <p:spPr>
          <a:xfrm>
            <a:off x="444500" y="239425"/>
            <a:ext cx="774384" cy="530228"/>
          </a:xfrm>
          <a:prstGeom prst="rect">
            <a:avLst/>
          </a:prstGeom>
        </p:spPr>
      </p:pic>
      <p:sp>
        <p:nvSpPr>
          <p:cNvPr id="9" name="TextBox 8">
            <a:extLst>
              <a:ext uri="{FF2B5EF4-FFF2-40B4-BE49-F238E27FC236}">
                <a16:creationId xmlns:a16="http://schemas.microsoft.com/office/drawing/2014/main" id="{2F5D3FE0-D07A-9B99-2396-4C488FE220B2}"/>
              </a:ext>
            </a:extLst>
          </p:cNvPr>
          <p:cNvSpPr txBox="1"/>
          <p:nvPr/>
        </p:nvSpPr>
        <p:spPr>
          <a:xfrm>
            <a:off x="720436" y="5752375"/>
            <a:ext cx="976746" cy="219291"/>
          </a:xfrm>
          <a:prstGeom prst="rect">
            <a:avLst/>
          </a:prstGeom>
          <a:noFill/>
        </p:spPr>
        <p:txBody>
          <a:bodyPr wrap="square" rtlCol="0">
            <a:spAutoFit/>
          </a:bodyPr>
          <a:lstStyle/>
          <a:p>
            <a:r>
              <a:rPr lang="en-US" sz="825" b="1">
                <a:solidFill>
                  <a:schemeClr val="bg1"/>
                </a:solidFill>
              </a:rPr>
              <a:t>RSP -1162-000</a:t>
            </a:r>
          </a:p>
        </p:txBody>
      </p:sp>
      <p:sp>
        <p:nvSpPr>
          <p:cNvPr id="7" name="TextBox 6">
            <a:extLst>
              <a:ext uri="{FF2B5EF4-FFF2-40B4-BE49-F238E27FC236}">
                <a16:creationId xmlns:a16="http://schemas.microsoft.com/office/drawing/2014/main" id="{57678D31-B3E6-7D6B-E49A-AF11FA2DE23D}"/>
              </a:ext>
            </a:extLst>
          </p:cNvPr>
          <p:cNvSpPr txBox="1"/>
          <p:nvPr/>
        </p:nvSpPr>
        <p:spPr>
          <a:xfrm>
            <a:off x="990822" y="1287436"/>
            <a:ext cx="1403668" cy="309226"/>
          </a:xfrm>
          <a:prstGeom prst="rect">
            <a:avLst/>
          </a:prstGeom>
          <a:noFill/>
        </p:spPr>
        <p:txBody>
          <a:bodyPr wrap="square" rtlCol="0">
            <a:spAutoFit/>
          </a:bodyPr>
          <a:lstStyle/>
          <a:p>
            <a:r>
              <a:rPr lang="en-US" sz="1350" b="1" u="sng"/>
              <a:t>True or False?</a:t>
            </a:r>
          </a:p>
        </p:txBody>
      </p:sp>
      <p:sp>
        <p:nvSpPr>
          <p:cNvPr id="8" name="TextBox 7">
            <a:extLst>
              <a:ext uri="{FF2B5EF4-FFF2-40B4-BE49-F238E27FC236}">
                <a16:creationId xmlns:a16="http://schemas.microsoft.com/office/drawing/2014/main" id="{0643EAD2-60D9-37E8-7377-679267BFC1AB}"/>
              </a:ext>
            </a:extLst>
          </p:cNvPr>
          <p:cNvSpPr txBox="1"/>
          <p:nvPr/>
        </p:nvSpPr>
        <p:spPr>
          <a:xfrm>
            <a:off x="106123" y="1713025"/>
            <a:ext cx="3501185" cy="1169551"/>
          </a:xfrm>
          <a:prstGeom prst="rect">
            <a:avLst/>
          </a:prstGeom>
          <a:noFill/>
        </p:spPr>
        <p:txBody>
          <a:bodyPr wrap="square" lIns="91440" tIns="45720" rIns="91440" bIns="45720" rtlCol="0" anchor="t">
            <a:spAutoFit/>
          </a:bodyPr>
          <a:lstStyle/>
          <a:p>
            <a:r>
              <a:rPr lang="en-US" sz="1400"/>
              <a:t>When working in high temperature environments, PPE requirements should be relaxed, such as rolling up sleeves on FR clothing, to help mitigate the effects of heat stress.</a:t>
            </a:r>
            <a:endParaRPr lang="en-US" sz="1400">
              <a:cs typeface="Arial"/>
            </a:endParaRPr>
          </a:p>
        </p:txBody>
      </p:sp>
      <p:pic>
        <p:nvPicPr>
          <p:cNvPr id="4098" name="Picture 2" descr="Young Engineer Man Man are Roll Up the Sleeves at a Construction Site Stock  Image - Image of occupation, safety: 318829603">
            <a:extLst>
              <a:ext uri="{FF2B5EF4-FFF2-40B4-BE49-F238E27FC236}">
                <a16:creationId xmlns:a16="http://schemas.microsoft.com/office/drawing/2014/main" id="{31770245-F608-85F3-C710-987A0617B8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105" r="28696"/>
          <a:stretch>
            <a:fillRect/>
          </a:stretch>
        </p:blipFill>
        <p:spPr bwMode="auto">
          <a:xfrm>
            <a:off x="635903" y="3095341"/>
            <a:ext cx="2451831" cy="2668733"/>
          </a:xfrm>
          <a:prstGeom prst="rect">
            <a:avLst/>
          </a:prstGeom>
          <a:noFill/>
          <a:extLst>
            <a:ext uri="{909E8E84-426E-40DD-AFC4-6F175D3DCCD1}">
              <a14:hiddenFill xmlns:a14="http://schemas.microsoft.com/office/drawing/2010/main">
                <a:solidFill>
                  <a:srgbClr val="FFFFFF"/>
                </a:solidFill>
              </a14:hiddenFill>
            </a:ext>
          </a:extLst>
        </p:spPr>
      </p:pic>
      <p:sp>
        <p:nvSpPr>
          <p:cNvPr id="10" name="Multiplication Sign 9" descr="FALSE!&#10;">
            <a:extLst>
              <a:ext uri="{FF2B5EF4-FFF2-40B4-BE49-F238E27FC236}">
                <a16:creationId xmlns:a16="http://schemas.microsoft.com/office/drawing/2014/main" id="{5A67889F-B29F-2017-B066-A687FB4CC7B9}"/>
              </a:ext>
            </a:extLst>
          </p:cNvPr>
          <p:cNvSpPr/>
          <p:nvPr/>
        </p:nvSpPr>
        <p:spPr>
          <a:xfrm>
            <a:off x="414781" y="2934817"/>
            <a:ext cx="2830068" cy="2782062"/>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FALSE!</a:t>
            </a:r>
          </a:p>
        </p:txBody>
      </p:sp>
      <p:cxnSp>
        <p:nvCxnSpPr>
          <p:cNvPr id="12" name="Straight Connector 11">
            <a:extLst>
              <a:ext uri="{FF2B5EF4-FFF2-40B4-BE49-F238E27FC236}">
                <a16:creationId xmlns:a16="http://schemas.microsoft.com/office/drawing/2014/main" id="{292625D5-CD71-6D95-5848-0AE9E5428426}"/>
              </a:ext>
            </a:extLst>
          </p:cNvPr>
          <p:cNvCxnSpPr/>
          <p:nvPr/>
        </p:nvCxnSpPr>
        <p:spPr>
          <a:xfrm>
            <a:off x="3826764" y="1283664"/>
            <a:ext cx="27432" cy="458907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81D965C-8EE0-790E-B236-1FEEEF5FC76F}"/>
              </a:ext>
            </a:extLst>
          </p:cNvPr>
          <p:cNvSpPr txBox="1"/>
          <p:nvPr/>
        </p:nvSpPr>
        <p:spPr>
          <a:xfrm>
            <a:off x="4149090" y="1287436"/>
            <a:ext cx="4800599" cy="300082"/>
          </a:xfrm>
          <a:prstGeom prst="rect">
            <a:avLst/>
          </a:prstGeom>
          <a:noFill/>
        </p:spPr>
        <p:txBody>
          <a:bodyPr wrap="square" rtlCol="0">
            <a:spAutoFit/>
          </a:bodyPr>
          <a:lstStyle/>
          <a:p>
            <a:pPr algn="ctr"/>
            <a:r>
              <a:rPr lang="en-US" sz="1350" b="1" u="sng"/>
              <a:t>Incident in South Texas (not MPC)</a:t>
            </a:r>
          </a:p>
        </p:txBody>
      </p:sp>
      <p:sp>
        <p:nvSpPr>
          <p:cNvPr id="15" name="TextBox 14">
            <a:extLst>
              <a:ext uri="{FF2B5EF4-FFF2-40B4-BE49-F238E27FC236}">
                <a16:creationId xmlns:a16="http://schemas.microsoft.com/office/drawing/2014/main" id="{D1E170CC-334B-E1E2-F241-86DE00B94079}"/>
              </a:ext>
            </a:extLst>
          </p:cNvPr>
          <p:cNvSpPr txBox="1"/>
          <p:nvPr/>
        </p:nvSpPr>
        <p:spPr>
          <a:xfrm>
            <a:off x="4149091" y="1591056"/>
            <a:ext cx="4800596" cy="4401205"/>
          </a:xfrm>
          <a:prstGeom prst="rect">
            <a:avLst/>
          </a:prstGeom>
          <a:noFill/>
        </p:spPr>
        <p:txBody>
          <a:bodyPr wrap="square" lIns="91440" tIns="45720" rIns="91440" bIns="45720" rtlCol="0" anchor="t">
            <a:spAutoFit/>
          </a:bodyPr>
          <a:lstStyle/>
          <a:p>
            <a:r>
              <a:rPr lang="en-US" sz="1400"/>
              <a:t>An employee suffered second-degree burns to the forearms and neck during a routine hot work task. The employee was wearing FR clothing compliant with NFPA 2112.</a:t>
            </a:r>
            <a:endParaRPr lang="en-US" sz="1400">
              <a:cs typeface="Arial"/>
            </a:endParaRPr>
          </a:p>
          <a:p>
            <a:endParaRPr lang="en-US" sz="1400">
              <a:cs typeface="Arial"/>
            </a:endParaRPr>
          </a:p>
          <a:p>
            <a:r>
              <a:rPr lang="en-US" sz="1400"/>
              <a:t>There was concern that the FR clothing may have failed during the flash fire, leading to injury despite the use of PPE.</a:t>
            </a:r>
            <a:endParaRPr lang="en-US" sz="1400">
              <a:cs typeface="Arial"/>
            </a:endParaRPr>
          </a:p>
          <a:p>
            <a:endParaRPr lang="en-US" sz="1400">
              <a:cs typeface="Arial"/>
            </a:endParaRPr>
          </a:p>
          <a:p>
            <a:r>
              <a:rPr lang="en-US" sz="1400"/>
              <a:t>A joint investigation was conducted and the safety team discovered:</a:t>
            </a:r>
            <a:endParaRPr lang="en-US" sz="1400">
              <a:cs typeface="Arial"/>
            </a:endParaRPr>
          </a:p>
          <a:p>
            <a:r>
              <a:rPr lang="en-US" sz="1400"/>
              <a:t>-The employee had sleeves rolled up, leaving forearms exposed</a:t>
            </a:r>
            <a:endParaRPr lang="en-US" sz="1400">
              <a:cs typeface="Arial"/>
            </a:endParaRPr>
          </a:p>
          <a:p>
            <a:r>
              <a:rPr lang="en-US" sz="1400"/>
              <a:t>-The shirt was unbuttoned at the collar, exposing the neck area</a:t>
            </a:r>
            <a:endParaRPr lang="en-US" sz="1400">
              <a:cs typeface="Arial"/>
            </a:endParaRPr>
          </a:p>
          <a:p>
            <a:r>
              <a:rPr lang="en-US" sz="1400"/>
              <a:t>-undergarments worn were </a:t>
            </a:r>
            <a:r>
              <a:rPr lang="en-US" sz="1400" b="1"/>
              <a:t>non-FR</a:t>
            </a:r>
            <a:r>
              <a:rPr lang="en-US" sz="1400"/>
              <a:t> synthetic, which melted and   contributed to skin injuries.</a:t>
            </a:r>
            <a:endParaRPr lang="en-US" sz="1400">
              <a:cs typeface="Arial"/>
            </a:endParaRPr>
          </a:p>
          <a:p>
            <a:endParaRPr lang="en-US" sz="1400">
              <a:cs typeface="Arial"/>
            </a:endParaRPr>
          </a:p>
          <a:p>
            <a:r>
              <a:rPr lang="en-US" sz="1400"/>
              <a:t>The safety team determined the injuries were not due to fabric failure, but </a:t>
            </a:r>
            <a:r>
              <a:rPr lang="en-US" sz="1400" b="1"/>
              <a:t>improper wear and use of PPE</a:t>
            </a:r>
            <a:endParaRPr lang="en-US" sz="1400">
              <a:cs typeface="Arial"/>
            </a:endParaRPr>
          </a:p>
        </p:txBody>
      </p:sp>
      <p:sp>
        <p:nvSpPr>
          <p:cNvPr id="16" name="TextBox 15">
            <a:extLst>
              <a:ext uri="{FF2B5EF4-FFF2-40B4-BE49-F238E27FC236}">
                <a16:creationId xmlns:a16="http://schemas.microsoft.com/office/drawing/2014/main" id="{F8F5D8BC-A2FE-6422-EC9B-D8F8B6BF4362}"/>
              </a:ext>
            </a:extLst>
          </p:cNvPr>
          <p:cNvSpPr txBox="1"/>
          <p:nvPr/>
        </p:nvSpPr>
        <p:spPr>
          <a:xfrm>
            <a:off x="2402586" y="5971031"/>
            <a:ext cx="4335411" cy="300082"/>
          </a:xfrm>
          <a:prstGeom prst="rect">
            <a:avLst/>
          </a:prstGeom>
          <a:noFill/>
        </p:spPr>
        <p:txBody>
          <a:bodyPr wrap="square" rtlCol="0">
            <a:spAutoFit/>
          </a:bodyPr>
          <a:lstStyle/>
          <a:p>
            <a:r>
              <a:rPr lang="en-US" sz="1350" i="1"/>
              <a:t>Even the best PPE cannot protect if not worn properly</a:t>
            </a:r>
          </a:p>
        </p:txBody>
      </p:sp>
    </p:spTree>
    <p:extLst>
      <p:ext uri="{BB962C8B-B14F-4D97-AF65-F5344CB8AC3E}">
        <p14:creationId xmlns:p14="http://schemas.microsoft.com/office/powerpoint/2010/main" val="129467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398AEE-C53A-E45F-F1D8-B611D89CEEB0}"/>
              </a:ext>
            </a:extLst>
          </p:cNvPr>
          <p:cNvSpPr>
            <a:spLocks noGrp="1"/>
          </p:cNvSpPr>
          <p:nvPr>
            <p:ph type="sldNum" sz="quarter" idx="12"/>
          </p:nvPr>
        </p:nvSpPr>
        <p:spPr/>
        <p:txBody>
          <a:bodyPr/>
          <a:lstStyle/>
          <a:p>
            <a:fld id="{A9827C0B-57E8-470C-889C-315E741D0591}" type="slidenum">
              <a:rPr lang="en-US" smtClean="0"/>
              <a:pPr/>
              <a:t>7</a:t>
            </a:fld>
            <a:endParaRPr lang="en-US"/>
          </a:p>
        </p:txBody>
      </p:sp>
      <p:pic>
        <p:nvPicPr>
          <p:cNvPr id="7" name="Picture 6">
            <a:extLst>
              <a:ext uri="{FF2B5EF4-FFF2-40B4-BE49-F238E27FC236}">
                <a16:creationId xmlns:a16="http://schemas.microsoft.com/office/drawing/2014/main" id="{7871CD7E-38D6-2698-1C4C-4D8719D86F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396" b="97963" l="946" r="96757">
                        <a14:foregroundMark x1="12027" y1="28862" x2="12027" y2="28862"/>
                        <a14:foregroundMark x1="5405" y1="22411" x2="5405" y2="22411"/>
                        <a14:foregroundMark x1="1351" y1="12564" x2="1351" y2="12564"/>
                        <a14:foregroundMark x1="5946" y1="3735" x2="5946" y2="3735"/>
                        <a14:foregroundMark x1="66622" y1="93718" x2="66622" y2="93718"/>
                        <a14:foregroundMark x1="64865" y1="98302" x2="64865" y2="98302"/>
                        <a14:foregroundMark x1="53649" y1="95925" x2="53649" y2="95925"/>
                        <a14:foregroundMark x1="20270" y1="85399" x2="20270" y2="85399"/>
                        <a14:foregroundMark x1="12568" y1="77929" x2="12568" y2="77929"/>
                        <a14:foregroundMark x1="22432" y1="32598" x2="22432" y2="32598"/>
                        <a14:foregroundMark x1="27432" y1="32598" x2="27432" y2="32598"/>
                        <a14:foregroundMark x1="34865" y1="32937" x2="34865" y2="32937"/>
                        <a14:foregroundMark x1="40811" y1="31070" x2="40811" y2="31070"/>
                        <a14:foregroundMark x1="32568" y1="48727" x2="32568" y2="48727"/>
                        <a14:foregroundMark x1="30000" y1="14771" x2="30000" y2="14771"/>
                        <a14:foregroundMark x1="24730" y1="15280" x2="24730" y2="15280"/>
                        <a14:foregroundMark x1="22838" y1="19185" x2="22838" y2="19185"/>
                        <a14:foregroundMark x1="33919" y1="15110" x2="33919" y2="15110"/>
                        <a14:foregroundMark x1="39189" y1="13922" x2="39189" y2="13922"/>
                        <a14:foregroundMark x1="46892" y1="12903" x2="46892" y2="12903"/>
                        <a14:foregroundMark x1="34595" y1="49236" x2="34595" y2="49236"/>
                        <a14:foregroundMark x1="79324" y1="72835" x2="79324" y2="72835"/>
                        <a14:foregroundMark x1="86757" y1="71647" x2="86757" y2="71647"/>
                        <a14:foregroundMark x1="90811" y1="76231" x2="90811" y2="76231"/>
                        <a14:foregroundMark x1="96757" y1="75212" x2="96757" y2="75212"/>
                        <a14:foregroundMark x1="89730" y1="87097" x2="89730" y2="87097"/>
                        <a14:foregroundMark x1="85541" y1="88455" x2="85541" y2="88455"/>
                        <a14:foregroundMark x1="77162" y1="89983" x2="77162" y2="89983"/>
                        <a14:foregroundMark x1="95541" y1="89983" x2="95541" y2="89983"/>
                        <a14:backgroundMark x1="33784" y1="51952" x2="33784" y2="51952"/>
                        <a14:backgroundMark x1="33919" y1="51952" x2="33919" y2="51952"/>
                        <a14:backgroundMark x1="33784" y1="51952" x2="33784" y2="51952"/>
                        <a14:backgroundMark x1="33784" y1="51613" x2="33919" y2="51952"/>
                        <a14:backgroundMark x1="33919" y1="51952" x2="33919" y2="51952"/>
                        <a14:backgroundMark x1="29054" y1="32258" x2="29054" y2="32258"/>
                        <a14:backgroundMark x1="35135" y1="16129" x2="35135" y2="16129"/>
                        <a14:backgroundMark x1="41351" y1="13413" x2="41351" y2="13413"/>
                        <a14:backgroundMark x1="91892" y1="76061" x2="91892" y2="76061"/>
                        <a14:backgroundMark x1="84595" y1="91511" x2="84595" y2="91511"/>
                      </a14:backgroundRemoval>
                    </a14:imgEffect>
                  </a14:imgLayer>
                </a14:imgProps>
              </a:ext>
            </a:extLst>
          </a:blip>
          <a:stretch>
            <a:fillRect/>
          </a:stretch>
        </p:blipFill>
        <p:spPr>
          <a:xfrm>
            <a:off x="298196" y="239425"/>
            <a:ext cx="774384" cy="530228"/>
          </a:xfrm>
          <a:prstGeom prst="rect">
            <a:avLst/>
          </a:prstGeom>
        </p:spPr>
      </p:pic>
      <p:sp>
        <p:nvSpPr>
          <p:cNvPr id="8" name="Title 1">
            <a:extLst>
              <a:ext uri="{FF2B5EF4-FFF2-40B4-BE49-F238E27FC236}">
                <a16:creationId xmlns:a16="http://schemas.microsoft.com/office/drawing/2014/main" id="{6D2559AF-5CA5-7F9D-3EC1-9FD4F26B0A24}"/>
              </a:ext>
            </a:extLst>
          </p:cNvPr>
          <p:cNvSpPr>
            <a:spLocks noGrp="1"/>
          </p:cNvSpPr>
          <p:nvPr>
            <p:ph type="title"/>
          </p:nvPr>
        </p:nvSpPr>
        <p:spPr>
          <a:xfrm>
            <a:off x="2206676" y="109431"/>
            <a:ext cx="4734927" cy="791157"/>
          </a:xfrm>
        </p:spPr>
        <p:txBody>
          <a:bodyPr>
            <a:normAutofit fontScale="90000"/>
          </a:bodyPr>
          <a:lstStyle/>
          <a:p>
            <a:pPr algn="ctr"/>
            <a:br>
              <a:rPr lang="en-US" sz="2400"/>
            </a:br>
            <a:r>
              <a:rPr lang="en-US" sz="2400"/>
              <a:t>Start Safe and Stay Safe:                   </a:t>
            </a:r>
            <a:endParaRPr lang="en-US" sz="2400">
              <a:cs typeface="Arial"/>
            </a:endParaRPr>
          </a:p>
        </p:txBody>
      </p:sp>
      <p:sp>
        <p:nvSpPr>
          <p:cNvPr id="10" name="TextBox 9">
            <a:extLst>
              <a:ext uri="{FF2B5EF4-FFF2-40B4-BE49-F238E27FC236}">
                <a16:creationId xmlns:a16="http://schemas.microsoft.com/office/drawing/2014/main" id="{9B341F07-2C60-A299-E280-685E6CCD4684}"/>
              </a:ext>
            </a:extLst>
          </p:cNvPr>
          <p:cNvSpPr txBox="1"/>
          <p:nvPr/>
        </p:nvSpPr>
        <p:spPr>
          <a:xfrm>
            <a:off x="1152104" y="1234053"/>
            <a:ext cx="2712611" cy="338554"/>
          </a:xfrm>
          <a:prstGeom prst="rect">
            <a:avLst/>
          </a:prstGeom>
          <a:noFill/>
        </p:spPr>
        <p:txBody>
          <a:bodyPr wrap="square" lIns="91440" tIns="45720" rIns="91440" bIns="45720" rtlCol="0" anchor="t">
            <a:spAutoFit/>
          </a:bodyPr>
          <a:lstStyle/>
          <a:p>
            <a:r>
              <a:rPr lang="en-US" sz="1600" b="1" u="sng"/>
              <a:t>Lets talk Heat Stress</a:t>
            </a:r>
            <a:endParaRPr lang="en-US" sz="1600" b="1" u="sng">
              <a:cs typeface="Arial"/>
            </a:endParaRPr>
          </a:p>
        </p:txBody>
      </p:sp>
      <p:sp>
        <p:nvSpPr>
          <p:cNvPr id="5" name="Content Placeholder 2">
            <a:extLst>
              <a:ext uri="{FF2B5EF4-FFF2-40B4-BE49-F238E27FC236}">
                <a16:creationId xmlns:a16="http://schemas.microsoft.com/office/drawing/2014/main" id="{0153A882-1BCA-B1CB-6068-AD600290F9F4}"/>
              </a:ext>
            </a:extLst>
          </p:cNvPr>
          <p:cNvSpPr>
            <a:spLocks noGrp="1"/>
          </p:cNvSpPr>
          <p:nvPr>
            <p:ph idx="1"/>
          </p:nvPr>
        </p:nvSpPr>
        <p:spPr>
          <a:xfrm>
            <a:off x="0" y="1575231"/>
            <a:ext cx="5013198" cy="2317651"/>
          </a:xfrm>
        </p:spPr>
        <p:txBody>
          <a:bodyPr vert="horz" lIns="91440" tIns="45720" rIns="91440" bIns="45720" rtlCol="0" anchor="t">
            <a:noAutofit/>
          </a:bodyPr>
          <a:lstStyle/>
          <a:p>
            <a:pPr marL="229870" indent="-229870"/>
            <a:r>
              <a:rPr lang="en-US" sz="1600"/>
              <a:t>How do you personally stay cool and hydrated during hot shifts?</a:t>
            </a:r>
            <a:endParaRPr lang="en-US" sz="1600">
              <a:cs typeface="Arial"/>
            </a:endParaRPr>
          </a:p>
          <a:p>
            <a:pPr marL="229870" indent="-229870"/>
            <a:endParaRPr lang="en-US" sz="1600">
              <a:cs typeface="Arial"/>
            </a:endParaRPr>
          </a:p>
          <a:p>
            <a:pPr marL="229870" indent="-229870"/>
            <a:r>
              <a:rPr lang="en-US" sz="1600"/>
              <a:t>What does your team do well to mitigate heat stress? What can be improved?</a:t>
            </a:r>
            <a:endParaRPr lang="en-US" sz="1600">
              <a:cs typeface="Arial"/>
            </a:endParaRPr>
          </a:p>
          <a:p>
            <a:pPr marL="229870" indent="-229870"/>
            <a:endParaRPr lang="en-US" sz="1600">
              <a:cs typeface="Arial"/>
            </a:endParaRPr>
          </a:p>
          <a:p>
            <a:pPr marL="229870" indent="-229870"/>
            <a:r>
              <a:rPr lang="en-US" sz="1600"/>
              <a:t>What are some tasks that get riskier in high heat environments? How can we make these tasks safer?</a:t>
            </a:r>
            <a:endParaRPr lang="en-US" sz="1600">
              <a:cs typeface="Arial"/>
            </a:endParaRPr>
          </a:p>
          <a:p>
            <a:pPr marL="229870" indent="-229870"/>
            <a:endParaRPr lang="en-US" sz="1600">
              <a:cs typeface="Arial"/>
            </a:endParaRPr>
          </a:p>
          <a:p>
            <a:pPr marL="229870" indent="-229870"/>
            <a:r>
              <a:rPr lang="en-US" sz="1600"/>
              <a:t>What is the proper way to wear FR clothing?</a:t>
            </a:r>
            <a:endParaRPr lang="en-US" sz="1600">
              <a:cs typeface="Arial"/>
            </a:endParaRPr>
          </a:p>
        </p:txBody>
      </p:sp>
      <p:pic>
        <p:nvPicPr>
          <p:cNvPr id="5122" name="Picture 2" descr="Drinking Fresh Water Stock Photo ...">
            <a:extLst>
              <a:ext uri="{FF2B5EF4-FFF2-40B4-BE49-F238E27FC236}">
                <a16:creationId xmlns:a16="http://schemas.microsoft.com/office/drawing/2014/main" id="{C3C056AF-C5EB-51AB-1907-3F30062BB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504" y="1576128"/>
            <a:ext cx="3993071" cy="23158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0B6555B-9F5B-9C24-9A2B-2449AC8C47A1}"/>
              </a:ext>
            </a:extLst>
          </p:cNvPr>
          <p:cNvSpPr txBox="1"/>
          <p:nvPr/>
        </p:nvSpPr>
        <p:spPr>
          <a:xfrm>
            <a:off x="628651" y="4769366"/>
            <a:ext cx="4386614" cy="338554"/>
          </a:xfrm>
          <a:prstGeom prst="rect">
            <a:avLst/>
          </a:prstGeom>
          <a:noFill/>
        </p:spPr>
        <p:txBody>
          <a:bodyPr wrap="square" lIns="91440" tIns="45720" rIns="91440" bIns="45720" rtlCol="0" anchor="t">
            <a:spAutoFit/>
          </a:bodyPr>
          <a:lstStyle/>
          <a:p>
            <a:r>
              <a:rPr lang="en-US" sz="1600"/>
              <a:t>Tucked in, sleeves down, free from holes/tears</a:t>
            </a:r>
            <a:endParaRPr lang="en-US" sz="1600">
              <a:cs typeface="Arial"/>
            </a:endParaRPr>
          </a:p>
        </p:txBody>
      </p:sp>
      <p:sp>
        <p:nvSpPr>
          <p:cNvPr id="4" name="TextBox 3">
            <a:extLst>
              <a:ext uri="{FF2B5EF4-FFF2-40B4-BE49-F238E27FC236}">
                <a16:creationId xmlns:a16="http://schemas.microsoft.com/office/drawing/2014/main" id="{BEF4D307-72D3-4199-E3E2-7C5A176558D4}"/>
              </a:ext>
            </a:extLst>
          </p:cNvPr>
          <p:cNvSpPr txBox="1"/>
          <p:nvPr/>
        </p:nvSpPr>
        <p:spPr>
          <a:xfrm>
            <a:off x="5360360" y="3910271"/>
            <a:ext cx="3784279" cy="300082"/>
          </a:xfrm>
          <a:prstGeom prst="rect">
            <a:avLst/>
          </a:prstGeom>
          <a:noFill/>
        </p:spPr>
        <p:txBody>
          <a:bodyPr wrap="square" rtlCol="0">
            <a:spAutoFit/>
          </a:bodyPr>
          <a:lstStyle/>
          <a:p>
            <a:r>
              <a:rPr lang="en-US" sz="1350" i="1"/>
              <a:t>Safety intention is accident prevention</a:t>
            </a:r>
          </a:p>
        </p:txBody>
      </p:sp>
      <p:sp>
        <p:nvSpPr>
          <p:cNvPr id="6" name="TextBox 5">
            <a:extLst>
              <a:ext uri="{FF2B5EF4-FFF2-40B4-BE49-F238E27FC236}">
                <a16:creationId xmlns:a16="http://schemas.microsoft.com/office/drawing/2014/main" id="{27BD03B8-7DE7-357A-24AD-0DF9E9A558BA}"/>
              </a:ext>
            </a:extLst>
          </p:cNvPr>
          <p:cNvSpPr txBox="1"/>
          <p:nvPr/>
        </p:nvSpPr>
        <p:spPr>
          <a:xfrm>
            <a:off x="1009818" y="5697440"/>
            <a:ext cx="7430395" cy="338554"/>
          </a:xfrm>
          <a:prstGeom prst="rect">
            <a:avLst/>
          </a:prstGeom>
          <a:noFill/>
        </p:spPr>
        <p:txBody>
          <a:bodyPr wrap="square" rtlCol="0">
            <a:spAutoFit/>
          </a:bodyPr>
          <a:lstStyle/>
          <a:p>
            <a:r>
              <a:rPr lang="en-US" sz="1600"/>
              <a:t>Controlled Document R-14-005 covers our heat related illness prevention plan </a:t>
            </a:r>
          </a:p>
        </p:txBody>
      </p:sp>
    </p:spTree>
    <p:extLst>
      <p:ext uri="{BB962C8B-B14F-4D97-AF65-F5344CB8AC3E}">
        <p14:creationId xmlns:p14="http://schemas.microsoft.com/office/powerpoint/2010/main" val="391712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97D8EF-671C-5F99-A3A4-5CFB0305613B}"/>
              </a:ext>
            </a:extLst>
          </p:cNvPr>
          <p:cNvSpPr>
            <a:spLocks noGrp="1"/>
          </p:cNvSpPr>
          <p:nvPr>
            <p:ph type="sldNum" sz="quarter" idx="12"/>
          </p:nvPr>
        </p:nvSpPr>
        <p:spPr/>
        <p:txBody>
          <a:bodyPr/>
          <a:lstStyle/>
          <a:p>
            <a:fld id="{A9827C0B-57E8-470C-889C-315E741D0591}" type="slidenum">
              <a:rPr lang="en-US" smtClean="0"/>
              <a:pPr/>
              <a:t>8</a:t>
            </a:fld>
            <a:endParaRPr lang="en-US"/>
          </a:p>
        </p:txBody>
      </p:sp>
      <p:pic>
        <p:nvPicPr>
          <p:cNvPr id="3" name="Picture 2" descr="A poster of a heat program&#10;&#10;AI-generated content may be incorrect.">
            <a:extLst>
              <a:ext uri="{FF2B5EF4-FFF2-40B4-BE49-F238E27FC236}">
                <a16:creationId xmlns:a16="http://schemas.microsoft.com/office/drawing/2014/main" id="{A9D74A55-554C-FCD2-E973-757E35AFC683}"/>
              </a:ext>
            </a:extLst>
          </p:cNvPr>
          <p:cNvPicPr>
            <a:picLocks noChangeAspect="1"/>
          </p:cNvPicPr>
          <p:nvPr/>
        </p:nvPicPr>
        <p:blipFill>
          <a:blip r:embed="rId2"/>
          <a:stretch>
            <a:fillRect/>
          </a:stretch>
        </p:blipFill>
        <p:spPr>
          <a:xfrm>
            <a:off x="3490360" y="18288"/>
            <a:ext cx="5189945" cy="6830568"/>
          </a:xfrm>
          <a:prstGeom prst="rect">
            <a:avLst/>
          </a:prstGeom>
        </p:spPr>
      </p:pic>
      <p:sp>
        <p:nvSpPr>
          <p:cNvPr id="5" name="TextBox 4">
            <a:extLst>
              <a:ext uri="{FF2B5EF4-FFF2-40B4-BE49-F238E27FC236}">
                <a16:creationId xmlns:a16="http://schemas.microsoft.com/office/drawing/2014/main" id="{B0964434-31A2-C82D-B6FD-57D16FACBB00}"/>
              </a:ext>
            </a:extLst>
          </p:cNvPr>
          <p:cNvSpPr txBox="1"/>
          <p:nvPr/>
        </p:nvSpPr>
        <p:spPr>
          <a:xfrm>
            <a:off x="-163471" y="702347"/>
            <a:ext cx="3949930" cy="1283910"/>
          </a:xfrm>
          <a:prstGeom prst="wave">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Arial"/>
              </a:rPr>
              <a:t>Upcoming from the Marathon Contractor Safety Council! </a:t>
            </a:r>
          </a:p>
        </p:txBody>
      </p:sp>
    </p:spTree>
    <p:extLst>
      <p:ext uri="{BB962C8B-B14F-4D97-AF65-F5344CB8AC3E}">
        <p14:creationId xmlns:p14="http://schemas.microsoft.com/office/powerpoint/2010/main" val="733670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21ECB-A7C3-C9FA-BFD6-C16F2AF646EA}"/>
              </a:ext>
            </a:extLst>
          </p:cNvPr>
          <p:cNvSpPr>
            <a:spLocks noGrp="1"/>
          </p:cNvSpPr>
          <p:nvPr>
            <p:ph type="title"/>
          </p:nvPr>
        </p:nvSpPr>
        <p:spPr>
          <a:xfrm>
            <a:off x="261737" y="-6595"/>
            <a:ext cx="2378113" cy="1124712"/>
          </a:xfrm>
        </p:spPr>
        <p:txBody>
          <a:bodyPr/>
          <a:lstStyle/>
          <a:p>
            <a:r>
              <a:rPr lang="en-US" dirty="0">
                <a:cs typeface="Arial"/>
              </a:rPr>
              <a:t>Enironmental </a:t>
            </a:r>
            <a:endParaRPr lang="en-US" dirty="0"/>
          </a:p>
        </p:txBody>
      </p:sp>
      <p:sp>
        <p:nvSpPr>
          <p:cNvPr id="3" name="Content Placeholder 2">
            <a:extLst>
              <a:ext uri="{FF2B5EF4-FFF2-40B4-BE49-F238E27FC236}">
                <a16:creationId xmlns:a16="http://schemas.microsoft.com/office/drawing/2014/main" id="{5A86ACEC-01F2-2894-C174-737EB1FF8701}"/>
              </a:ext>
            </a:extLst>
          </p:cNvPr>
          <p:cNvSpPr>
            <a:spLocks noGrp="1"/>
          </p:cNvSpPr>
          <p:nvPr>
            <p:ph idx="1"/>
          </p:nvPr>
        </p:nvSpPr>
        <p:spPr>
          <a:xfrm>
            <a:off x="129758" y="1362364"/>
            <a:ext cx="4561263" cy="4812376"/>
          </a:xfrm>
        </p:spPr>
        <p:txBody>
          <a:bodyPr vert="horz" lIns="91440" tIns="45720" rIns="91440" bIns="45720" rtlCol="0" anchor="t">
            <a:normAutofit fontScale="92500" lnSpcReduction="10000"/>
          </a:bodyPr>
          <a:lstStyle/>
          <a:p>
            <a:pPr marL="229870" indent="-229870">
              <a:buFont typeface="Arial"/>
              <a:buChar char="•"/>
            </a:pPr>
            <a:r>
              <a:rPr lang="en-US" sz="1600" b="1" dirty="0">
                <a:solidFill>
                  <a:srgbClr val="000000"/>
                </a:solidFill>
                <a:cs typeface="Arial"/>
              </a:rPr>
              <a:t>YTD permit deviations: 21</a:t>
            </a:r>
            <a:endParaRPr lang="en-US" sz="1600" b="1">
              <a:cs typeface="Arial"/>
            </a:endParaRPr>
          </a:p>
          <a:p>
            <a:pPr marL="229870" indent="-229870">
              <a:buFont typeface="Arial"/>
              <a:buChar char="•"/>
            </a:pPr>
            <a:r>
              <a:rPr lang="en-US" sz="1600" b="1" dirty="0">
                <a:solidFill>
                  <a:srgbClr val="000000"/>
                </a:solidFill>
                <a:cs typeface="Arial"/>
              </a:rPr>
              <a:t>YTD DEI 1/2: 24</a:t>
            </a:r>
          </a:p>
          <a:p>
            <a:pPr marL="229870" indent="-229870">
              <a:buFont typeface="Arial"/>
              <a:buChar char="•"/>
            </a:pPr>
            <a:r>
              <a:rPr lang="en-US" sz="1600" b="1" dirty="0">
                <a:solidFill>
                  <a:srgbClr val="000000"/>
                </a:solidFill>
                <a:cs typeface="Arial"/>
              </a:rPr>
              <a:t>YTD DEI 3/4: 1</a:t>
            </a:r>
            <a:endParaRPr lang="en-US" sz="1600" dirty="0">
              <a:solidFill>
                <a:srgbClr val="000000"/>
              </a:solidFill>
              <a:cs typeface="Arial"/>
            </a:endParaRPr>
          </a:p>
          <a:p>
            <a:pPr marL="0" indent="0">
              <a:buNone/>
            </a:pPr>
            <a:endParaRPr lang="en-US" sz="1400" b="1" dirty="0">
              <a:solidFill>
                <a:srgbClr val="000000"/>
              </a:solidFill>
              <a:cs typeface="Arial"/>
            </a:endParaRPr>
          </a:p>
          <a:p>
            <a:pPr marL="229870" indent="-229870">
              <a:buFont typeface="Arial"/>
              <a:buChar char="•"/>
            </a:pPr>
            <a:r>
              <a:rPr lang="en-US" sz="1400" dirty="0">
                <a:solidFill>
                  <a:srgbClr val="000000"/>
                </a:solidFill>
                <a:cs typeface="Arial"/>
              </a:rPr>
              <a:t>The Tier 4 DEI in the previous slide was for COB 2 ammonia excess emissions because the total emissions were greater than 5% of the limit for the semi-annual reporting period.</a:t>
            </a:r>
          </a:p>
          <a:p>
            <a:pPr marL="229870" indent="-229870">
              <a:buFont typeface="Arial"/>
              <a:buChar char="•"/>
            </a:pPr>
            <a:endParaRPr lang="en-US" sz="1400" dirty="0">
              <a:solidFill>
                <a:srgbClr val="000000"/>
              </a:solidFill>
              <a:latin typeface="Arial"/>
              <a:cs typeface="Arial"/>
            </a:endParaRPr>
          </a:p>
          <a:p>
            <a:pPr marL="229870" indent="-229870">
              <a:buFont typeface="Arial"/>
              <a:buChar char="•"/>
            </a:pPr>
            <a:r>
              <a:rPr lang="en-US" sz="1400" dirty="0">
                <a:solidFill>
                  <a:srgbClr val="000000"/>
                </a:solidFill>
                <a:cs typeface="Arial"/>
              </a:rPr>
              <a:t>Background: ammonia limit was recently added to refinery air permit and recent stack test results did not agree with COB 2 SNCR engineering tests.  </a:t>
            </a:r>
            <a:endParaRPr lang="en-US" sz="1400">
              <a:cs typeface="Arial"/>
            </a:endParaRPr>
          </a:p>
          <a:p>
            <a:pPr marL="229870" indent="-229870">
              <a:buFont typeface="Arial"/>
              <a:buChar char="•"/>
            </a:pPr>
            <a:endParaRPr lang="en-US" sz="1400" dirty="0">
              <a:solidFill>
                <a:srgbClr val="000000"/>
              </a:solidFill>
              <a:latin typeface="Arial"/>
              <a:cs typeface="Arial"/>
            </a:endParaRPr>
          </a:p>
          <a:p>
            <a:pPr marL="229870" indent="-229870">
              <a:buFont typeface="Arial"/>
              <a:buChar char="•"/>
            </a:pPr>
            <a:r>
              <a:rPr lang="en-US" sz="1400" dirty="0">
                <a:solidFill>
                  <a:srgbClr val="000000"/>
                </a:solidFill>
                <a:latin typeface="Arial"/>
                <a:cs typeface="Arial"/>
              </a:rPr>
              <a:t>Most</a:t>
            </a:r>
            <a:r>
              <a:rPr lang="en-US" sz="1400" dirty="0">
                <a:solidFill>
                  <a:srgbClr val="000000"/>
                </a:solidFill>
                <a:cs typeface="Arial"/>
              </a:rPr>
              <a:t> of the excess emissions occurred when COB 1 was down for maintenance; new limits have been established for periods when only COB 2 is running.</a:t>
            </a:r>
            <a:endParaRPr lang="en-US" sz="1400">
              <a:cs typeface="Arial"/>
            </a:endParaRPr>
          </a:p>
          <a:p>
            <a:pPr marL="229870" indent="-229870">
              <a:buFont typeface="Arial"/>
              <a:buChar char="•"/>
            </a:pPr>
            <a:endParaRPr lang="en-US" sz="1400" dirty="0">
              <a:solidFill>
                <a:srgbClr val="000000"/>
              </a:solidFill>
              <a:latin typeface="Arial"/>
              <a:cs typeface="Arial"/>
            </a:endParaRPr>
          </a:p>
          <a:p>
            <a:pPr marL="229870" indent="-229870">
              <a:buFont typeface="Arial"/>
              <a:buChar char="•"/>
            </a:pPr>
            <a:r>
              <a:rPr lang="en-US" sz="1400" dirty="0">
                <a:solidFill>
                  <a:srgbClr val="000000"/>
                </a:solidFill>
                <a:latin typeface="Arial"/>
                <a:cs typeface="Arial"/>
              </a:rPr>
              <a:t>Excess</a:t>
            </a:r>
            <a:r>
              <a:rPr lang="en-US" sz="1400" dirty="0">
                <a:solidFill>
                  <a:srgbClr val="000000"/>
                </a:solidFill>
                <a:cs typeface="Arial"/>
              </a:rPr>
              <a:t> ammonia emissions totaled 860 </a:t>
            </a:r>
            <a:r>
              <a:rPr lang="en-US" sz="1400" err="1">
                <a:solidFill>
                  <a:srgbClr val="000000"/>
                </a:solidFill>
                <a:cs typeface="Arial"/>
              </a:rPr>
              <a:t>lbs</a:t>
            </a:r>
            <a:r>
              <a:rPr lang="en-US" sz="1400" dirty="0">
                <a:solidFill>
                  <a:srgbClr val="000000"/>
                </a:solidFill>
                <a:cs typeface="Arial"/>
              </a:rPr>
              <a:t>, however the SNCR project has reduced NOx emissions from the Flue Gas Scrubber from about 800 tons to under 500 tons annually.  </a:t>
            </a:r>
            <a:endParaRPr lang="en-US" sz="1400" dirty="0">
              <a:cs typeface="Arial"/>
            </a:endParaRPr>
          </a:p>
          <a:p>
            <a:pPr marL="229870" indent="-229870">
              <a:buFont typeface="Arial"/>
              <a:buChar char="•"/>
            </a:pPr>
            <a:endParaRPr lang="en-US" sz="1400" dirty="0">
              <a:solidFill>
                <a:srgbClr val="000000"/>
              </a:solidFill>
              <a:cs typeface="Arial"/>
            </a:endParaRPr>
          </a:p>
        </p:txBody>
      </p:sp>
      <p:sp>
        <p:nvSpPr>
          <p:cNvPr id="4" name="Slide Number Placeholder 3">
            <a:extLst>
              <a:ext uri="{FF2B5EF4-FFF2-40B4-BE49-F238E27FC236}">
                <a16:creationId xmlns:a16="http://schemas.microsoft.com/office/drawing/2014/main" id="{8D7BDF65-AE13-9E22-39F2-0F26186E7E51}"/>
              </a:ext>
            </a:extLst>
          </p:cNvPr>
          <p:cNvSpPr>
            <a:spLocks noGrp="1"/>
          </p:cNvSpPr>
          <p:nvPr>
            <p:ph type="sldNum" sz="quarter" idx="12"/>
          </p:nvPr>
        </p:nvSpPr>
        <p:spPr/>
        <p:txBody>
          <a:bodyPr/>
          <a:lstStyle/>
          <a:p>
            <a:fld id="{A9827C0B-57E8-470C-889C-315E741D0591}" type="slidenum">
              <a:rPr lang="en-US" smtClean="0"/>
              <a:t>9</a:t>
            </a:fld>
            <a:endParaRPr lang="en-US"/>
          </a:p>
        </p:txBody>
      </p:sp>
      <p:pic>
        <p:nvPicPr>
          <p:cNvPr id="5" name="Picture 4" descr="A factory with smoke coming out of it&#10;&#10;AI-generated content may be incorrect.">
            <a:extLst>
              <a:ext uri="{FF2B5EF4-FFF2-40B4-BE49-F238E27FC236}">
                <a16:creationId xmlns:a16="http://schemas.microsoft.com/office/drawing/2014/main" id="{5D3D75C1-F321-C03C-DCD9-29EFB74F8749}"/>
              </a:ext>
            </a:extLst>
          </p:cNvPr>
          <p:cNvPicPr>
            <a:picLocks noChangeAspect="1"/>
          </p:cNvPicPr>
          <p:nvPr/>
        </p:nvPicPr>
        <p:blipFill>
          <a:blip r:embed="rId2"/>
          <a:stretch>
            <a:fillRect/>
          </a:stretch>
        </p:blipFill>
        <p:spPr>
          <a:xfrm>
            <a:off x="4571048" y="2372487"/>
            <a:ext cx="4464177" cy="2597658"/>
          </a:xfrm>
          <a:prstGeom prst="rect">
            <a:avLst/>
          </a:prstGeom>
        </p:spPr>
      </p:pic>
    </p:spTree>
    <p:extLst>
      <p:ext uri="{BB962C8B-B14F-4D97-AF65-F5344CB8AC3E}">
        <p14:creationId xmlns:p14="http://schemas.microsoft.com/office/powerpoint/2010/main" val="1499365523"/>
      </p:ext>
    </p:extLst>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image" Target="../media/image32.jpeg"/></Relationships>
</file>

<file path=ppt/theme/_rels/theme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image" Target="../media/image32.jpeg"/></Relationships>
</file>

<file path=ppt/theme/_rels/theme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image" Target="../media/image32.jpeg"/></Relationships>
</file>

<file path=ppt/theme/_rels/theme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image" Target="../media/image32.jpeg"/></Relationships>
</file>

<file path=ppt/theme/_rels/theme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image" Target="../media/image32.jpeg"/></Relationships>
</file>

<file path=ppt/theme/theme1.xml><?xml version="1.0" encoding="utf-8"?>
<a:theme xmlns:a="http://schemas.openxmlformats.org/drawingml/2006/main" name="1_BW Main - No ARM YOURSELF">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MOC_Colors_2010A">
      <a:dk1>
        <a:srgbClr val="000000"/>
      </a:dk1>
      <a:lt1>
        <a:srgbClr val="FFFFFF"/>
      </a:lt1>
      <a:dk2>
        <a:srgbClr val="0060AE"/>
      </a:dk2>
      <a:lt2>
        <a:srgbClr val="FFCC00"/>
      </a:lt2>
      <a:accent1>
        <a:srgbClr val="ED174F"/>
      </a:accent1>
      <a:accent2>
        <a:srgbClr val="FFFF66"/>
      </a:accent2>
      <a:accent3>
        <a:srgbClr val="9933FF"/>
      </a:accent3>
      <a:accent4>
        <a:srgbClr val="33CC33"/>
      </a:accent4>
      <a:accent5>
        <a:srgbClr val="6699FF"/>
      </a:accent5>
      <a:accent6>
        <a:srgbClr val="FF9933"/>
      </a:accent6>
      <a:hlink>
        <a:srgbClr val="00307F"/>
      </a:hlink>
      <a:folHlink>
        <a:srgbClr val="4C90FF"/>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MPC-PMS_101_Training-1">
  <a:themeElements>
    <a:clrScheme name="PS-101 Color Theme">
      <a:dk1>
        <a:srgbClr val="414042"/>
      </a:dk1>
      <a:lt1>
        <a:srgbClr val="FFFFFF"/>
      </a:lt1>
      <a:dk2>
        <a:srgbClr val="414042"/>
      </a:dk2>
      <a:lt2>
        <a:srgbClr val="B5B9BB"/>
      </a:lt2>
      <a:accent1>
        <a:srgbClr val="C32330"/>
      </a:accent1>
      <a:accent2>
        <a:srgbClr val="58595B"/>
      </a:accent2>
      <a:accent3>
        <a:srgbClr val="C32330"/>
      </a:accent3>
      <a:accent4>
        <a:srgbClr val="58595B"/>
      </a:accent4>
      <a:accent5>
        <a:srgbClr val="B5B9BB"/>
      </a:accent5>
      <a:accent6>
        <a:srgbClr val="C32330"/>
      </a:accent6>
      <a:hlink>
        <a:srgbClr val="005FAE"/>
      </a:hlink>
      <a:folHlink>
        <a:srgbClr val="C3233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MPC-PMS_101_Training-1">
  <a:themeElements>
    <a:clrScheme name="PS-101 Color Theme">
      <a:dk1>
        <a:srgbClr val="414042"/>
      </a:dk1>
      <a:lt1>
        <a:srgbClr val="FFFFFF"/>
      </a:lt1>
      <a:dk2>
        <a:srgbClr val="414042"/>
      </a:dk2>
      <a:lt2>
        <a:srgbClr val="B5B9BB"/>
      </a:lt2>
      <a:accent1>
        <a:srgbClr val="C32330"/>
      </a:accent1>
      <a:accent2>
        <a:srgbClr val="58595B"/>
      </a:accent2>
      <a:accent3>
        <a:srgbClr val="C32330"/>
      </a:accent3>
      <a:accent4>
        <a:srgbClr val="58595B"/>
      </a:accent4>
      <a:accent5>
        <a:srgbClr val="B5B9BB"/>
      </a:accent5>
      <a:accent6>
        <a:srgbClr val="C32330"/>
      </a:accent6>
      <a:hlink>
        <a:srgbClr val="005FAE"/>
      </a:hlink>
      <a:folHlink>
        <a:srgbClr val="C3233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MPC-PMS_101_Training-1">
  <a:themeElements>
    <a:clrScheme name="PS-101 Color Theme">
      <a:dk1>
        <a:srgbClr val="414042"/>
      </a:dk1>
      <a:lt1>
        <a:srgbClr val="FFFFFF"/>
      </a:lt1>
      <a:dk2>
        <a:srgbClr val="414042"/>
      </a:dk2>
      <a:lt2>
        <a:srgbClr val="B5B9BB"/>
      </a:lt2>
      <a:accent1>
        <a:srgbClr val="C32330"/>
      </a:accent1>
      <a:accent2>
        <a:srgbClr val="58595B"/>
      </a:accent2>
      <a:accent3>
        <a:srgbClr val="C32330"/>
      </a:accent3>
      <a:accent4>
        <a:srgbClr val="58595B"/>
      </a:accent4>
      <a:accent5>
        <a:srgbClr val="B5B9BB"/>
      </a:accent5>
      <a:accent6>
        <a:srgbClr val="C32330"/>
      </a:accent6>
      <a:hlink>
        <a:srgbClr val="005FAE"/>
      </a:hlink>
      <a:folHlink>
        <a:srgbClr val="C3233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MPC-PMS_101_Training-1">
  <a:themeElements>
    <a:clrScheme name="PS-101 Color Theme">
      <a:dk1>
        <a:srgbClr val="414042"/>
      </a:dk1>
      <a:lt1>
        <a:srgbClr val="FFFFFF"/>
      </a:lt1>
      <a:dk2>
        <a:srgbClr val="414042"/>
      </a:dk2>
      <a:lt2>
        <a:srgbClr val="B5B9BB"/>
      </a:lt2>
      <a:accent1>
        <a:srgbClr val="C32330"/>
      </a:accent1>
      <a:accent2>
        <a:srgbClr val="58595B"/>
      </a:accent2>
      <a:accent3>
        <a:srgbClr val="C32330"/>
      </a:accent3>
      <a:accent4>
        <a:srgbClr val="58595B"/>
      </a:accent4>
      <a:accent5>
        <a:srgbClr val="B5B9BB"/>
      </a:accent5>
      <a:accent6>
        <a:srgbClr val="C32330"/>
      </a:accent6>
      <a:hlink>
        <a:srgbClr val="005FAE"/>
      </a:hlink>
      <a:folHlink>
        <a:srgbClr val="C3233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MPC-PMS_101_Training-1">
  <a:themeElements>
    <a:clrScheme name="PS-101 Color Theme">
      <a:dk1>
        <a:srgbClr val="414042"/>
      </a:dk1>
      <a:lt1>
        <a:srgbClr val="FFFFFF"/>
      </a:lt1>
      <a:dk2>
        <a:srgbClr val="414042"/>
      </a:dk2>
      <a:lt2>
        <a:srgbClr val="B5B9BB"/>
      </a:lt2>
      <a:accent1>
        <a:srgbClr val="C32330"/>
      </a:accent1>
      <a:accent2>
        <a:srgbClr val="58595B"/>
      </a:accent2>
      <a:accent3>
        <a:srgbClr val="C32330"/>
      </a:accent3>
      <a:accent4>
        <a:srgbClr val="58595B"/>
      </a:accent4>
      <a:accent5>
        <a:srgbClr val="B5B9BB"/>
      </a:accent5>
      <a:accent6>
        <a:srgbClr val="C32330"/>
      </a:accent6>
      <a:hlink>
        <a:srgbClr val="005FAE"/>
      </a:hlink>
      <a:folHlink>
        <a:srgbClr val="C3233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67E9E26A5E0E44B4A218DABBD9F656" ma:contentTypeVersion="6" ma:contentTypeDescription="Create a new document." ma:contentTypeScope="" ma:versionID="cfb6087d6dee957d12808bcae3d25eab">
  <xsd:schema xmlns:xsd="http://www.w3.org/2001/XMLSchema" xmlns:xs="http://www.w3.org/2001/XMLSchema" xmlns:p="http://schemas.microsoft.com/office/2006/metadata/properties" xmlns:ns2="e4228944-a2f9-4b89-b44b-e118eb5524c3" xmlns:ns3="fd5ae74a-bfb7-48bf-9374-8ec24ad773da" targetNamespace="http://schemas.microsoft.com/office/2006/metadata/properties" ma:root="true" ma:fieldsID="e7055f5b433f19b3fc9b55759dbc6555" ns2:_="" ns3:_="">
    <xsd:import namespace="e4228944-a2f9-4b89-b44b-e118eb5524c3"/>
    <xsd:import namespace="fd5ae74a-bfb7-48bf-9374-8ec24ad773d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228944-a2f9-4b89-b44b-e118eb5524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5ae74a-bfb7-48bf-9374-8ec24ad773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d5ae74a-bfb7-48bf-9374-8ec24ad773da">
      <UserInfo>
        <DisplayName>Larsen, Amber C.</DisplayName>
        <AccountId>51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042BAA2-DF25-4B79-B138-A8F4E056C736}">
  <ds:schemaRefs>
    <ds:schemaRef ds:uri="e4228944-a2f9-4b89-b44b-e118eb5524c3"/>
    <ds:schemaRef ds:uri="fd5ae74a-bfb7-48bf-9374-8ec24ad773d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D12B8E-086A-4BE1-8B23-E508FA996B72}">
  <ds:schemaRefs>
    <ds:schemaRef ds:uri="e4228944-a2f9-4b89-b44b-e118eb5524c3"/>
    <ds:schemaRef ds:uri="fd5ae74a-bfb7-48bf-9374-8ec24ad773d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17DFD37-1D55-4526-81ED-9EF327683363}">
  <ds:schemaRefs>
    <ds:schemaRef ds:uri="http://schemas.microsoft.com/sharepoint/v3/contenttype/forms"/>
  </ds:schemaRefs>
</ds:datastoreItem>
</file>

<file path=docMetadata/LabelInfo.xml><?xml version="1.0" encoding="utf-8"?>
<clbl:labelList xmlns:clbl="http://schemas.microsoft.com/office/2020/mipLabelMetadata">
  <clbl:label id="{17a241b2-6b05-453b-98eb-ec32a0b91c8d}" enabled="1" method="Privileged" siteId="{1640f4ce-86c6-44f2-a477-06bd39617e97}" removed="0"/>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15</Slides>
  <Notes>12</Notes>
  <HiddenSlides>0</HiddenSlides>
  <ScaleCrop>false</ScaleCrop>
  <HeadingPairs>
    <vt:vector size="4" baseType="variant">
      <vt:variant>
        <vt:lpstr>Theme</vt:lpstr>
      </vt:variant>
      <vt:variant>
        <vt:i4>7</vt:i4>
      </vt:variant>
      <vt:variant>
        <vt:lpstr>Slide Titles</vt:lpstr>
      </vt:variant>
      <vt:variant>
        <vt:i4>15</vt:i4>
      </vt:variant>
    </vt:vector>
  </HeadingPairs>
  <TitlesOfParts>
    <vt:vector size="22" baseType="lpstr">
      <vt:lpstr>1_BW Main - No ARM YOURSELF</vt:lpstr>
      <vt:lpstr>1_Office Theme</vt:lpstr>
      <vt:lpstr>8_MPC-PMS_101_Training-1</vt:lpstr>
      <vt:lpstr>MPC-PMS_101_Training-1</vt:lpstr>
      <vt:lpstr>1_MPC-PMS_101_Training-1</vt:lpstr>
      <vt:lpstr>2_MPC-PMS_101_Training-1</vt:lpstr>
      <vt:lpstr>MPC-PMS_101_Training-1</vt:lpstr>
      <vt:lpstr>PowerPoint Presentation</vt:lpstr>
      <vt:lpstr>ESS Safety Metrics</vt:lpstr>
      <vt:lpstr>Start Safe and Stay Safe:     Heat Stress Safety                 </vt:lpstr>
      <vt:lpstr> Start Safe and Stay Safe:                   </vt:lpstr>
      <vt:lpstr> Start Safe and Stay Safe:                   </vt:lpstr>
      <vt:lpstr> Start Safe and Stay Safe:                   </vt:lpstr>
      <vt:lpstr> Start Safe and Stay Safe:                   </vt:lpstr>
      <vt:lpstr>PowerPoint Presentation</vt:lpstr>
      <vt:lpstr>Enironmental </vt:lpstr>
      <vt:lpstr>Environmental </vt:lpstr>
      <vt:lpstr>PSE1 MPC Process safety advisory</vt:lpstr>
      <vt:lpstr>PowerPoint Presentation</vt:lpstr>
      <vt:lpstr>PSE1 MPC Post event learning report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Christal (ANR Consultant)</dc:creator>
  <cp:revision>52</cp:revision>
  <dcterms:created xsi:type="dcterms:W3CDTF">2020-08-10T17:16:41Z</dcterms:created>
  <dcterms:modified xsi:type="dcterms:W3CDTF">2025-07-10T16:05:48Z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0x0101008D67E9E26A5E0E44B4A218DABBD9F656</vt:lpwstr>
  </property>
</Properties>
</file>